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Zilla Slab" pitchFamily="2" charset="0"/>
      <p:bold r:id="rId38"/>
    </p:embeddedFont>
    <p:embeddedFont>
      <p:font typeface="Zilla Slab Medium" pitchFamily="2" charset="0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95F34E-0F87-4ABA-9C62-C893A9BCD259}">
  <a:tblStyle styleId="{AE95F34E-0F87-4ABA-9C62-C893A9BCD2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df5b8733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3df5b8733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df5b8733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3df5b8733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23.png"/><Relationship Id="rId26" Type="http://schemas.openxmlformats.org/officeDocument/2006/relationships/image" Target="../media/image66.png"/><Relationship Id="rId39" Type="http://schemas.openxmlformats.org/officeDocument/2006/relationships/image" Target="../media/image69.png"/><Relationship Id="rId21" Type="http://schemas.openxmlformats.org/officeDocument/2006/relationships/image" Target="../media/image16.png"/><Relationship Id="rId34" Type="http://schemas.openxmlformats.org/officeDocument/2006/relationships/image" Target="../media/image31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openxmlformats.org/officeDocument/2006/relationships/image" Target="../media/image27.png"/><Relationship Id="rId25" Type="http://schemas.openxmlformats.org/officeDocument/2006/relationships/image" Target="../media/image5.png"/><Relationship Id="rId33" Type="http://schemas.openxmlformats.org/officeDocument/2006/relationships/image" Target="../media/image30.png"/><Relationship Id="rId38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6.png"/><Relationship Id="rId20" Type="http://schemas.openxmlformats.org/officeDocument/2006/relationships/image" Target="../media/image21.png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38.png"/><Relationship Id="rId24" Type="http://schemas.openxmlformats.org/officeDocument/2006/relationships/image" Target="../media/image9.png"/><Relationship Id="rId32" Type="http://schemas.openxmlformats.org/officeDocument/2006/relationships/image" Target="../media/image18.png"/><Relationship Id="rId37" Type="http://schemas.openxmlformats.org/officeDocument/2006/relationships/image" Target="../media/image34.png"/><Relationship Id="rId40" Type="http://schemas.openxmlformats.org/officeDocument/2006/relationships/image" Target="../media/image55.png"/><Relationship Id="rId5" Type="http://schemas.openxmlformats.org/officeDocument/2006/relationships/image" Target="../media/image60.png"/><Relationship Id="rId15" Type="http://schemas.openxmlformats.org/officeDocument/2006/relationships/image" Target="../media/image25.png"/><Relationship Id="rId23" Type="http://schemas.openxmlformats.org/officeDocument/2006/relationships/image" Target="../media/image8.png"/><Relationship Id="rId28" Type="http://schemas.openxmlformats.org/officeDocument/2006/relationships/image" Target="../media/image4.png"/><Relationship Id="rId36" Type="http://schemas.openxmlformats.org/officeDocument/2006/relationships/image" Target="../media/image33.png"/><Relationship Id="rId10" Type="http://schemas.openxmlformats.org/officeDocument/2006/relationships/image" Target="../media/image41.png"/><Relationship Id="rId19" Type="http://schemas.openxmlformats.org/officeDocument/2006/relationships/image" Target="../media/image20.png"/><Relationship Id="rId31" Type="http://schemas.openxmlformats.org/officeDocument/2006/relationships/image" Target="../media/image17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Relationship Id="rId14" Type="http://schemas.openxmlformats.org/officeDocument/2006/relationships/image" Target="../media/image29.png"/><Relationship Id="rId22" Type="http://schemas.openxmlformats.org/officeDocument/2006/relationships/image" Target="../media/image11.png"/><Relationship Id="rId27" Type="http://schemas.openxmlformats.org/officeDocument/2006/relationships/image" Target="../media/image67.png"/><Relationship Id="rId30" Type="http://schemas.openxmlformats.org/officeDocument/2006/relationships/image" Target="../media/image1.png"/><Relationship Id="rId35" Type="http://schemas.openxmlformats.org/officeDocument/2006/relationships/image" Target="../media/image32.png"/><Relationship Id="rId8" Type="http://schemas.openxmlformats.org/officeDocument/2006/relationships/image" Target="../media/image48.png"/><Relationship Id="rId3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9" Type="http://schemas.openxmlformats.org/officeDocument/2006/relationships/image" Target="../media/image106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40" Type="http://schemas.openxmlformats.org/officeDocument/2006/relationships/image" Target="../media/image107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2.png"/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91218">
            <a:off x="7708328" y="-1058609"/>
            <a:ext cx="7083026" cy="5395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897626">
            <a:off x="13861979" y="-1852762"/>
            <a:ext cx="6794641" cy="51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962025" y="4600401"/>
            <a:ext cx="8493900" cy="3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01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Mother's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01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Day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962025" y="3790642"/>
            <a:ext cx="812125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669933"/>
                </a:solidFill>
                <a:latin typeface="Lato"/>
                <a:ea typeface="Lato"/>
                <a:cs typeface="Lato"/>
                <a:sym typeface="Lato"/>
              </a:rPr>
              <a:t>MARKETING PRESENTATION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395940" y="-1848450"/>
            <a:ext cx="11169463" cy="1675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443993">
            <a:off x="-892758" y="-1673157"/>
            <a:ext cx="4817071" cy="481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574397">
            <a:off x="-2267275" y="8074719"/>
            <a:ext cx="7083026" cy="539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l="5996" t="33334" r="77537" b="28763"/>
          <a:stretch/>
        </p:blipFill>
        <p:spPr>
          <a:xfrm>
            <a:off x="1096575" y="3429000"/>
            <a:ext cx="3011400" cy="389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4930334" y="1118396"/>
            <a:ext cx="8427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 dirty="0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Our Services</a:t>
            </a:r>
            <a:endParaRPr dirty="0"/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13015">
            <a:off x="2742243" y="590140"/>
            <a:ext cx="1865426" cy="242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20628" flipH="1">
            <a:off x="13679300" y="316043"/>
            <a:ext cx="1865426" cy="242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675192" y="7649369"/>
            <a:ext cx="3870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Service One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675192" y="8254726"/>
            <a:ext cx="38709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5030813" y="7649369"/>
            <a:ext cx="3870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Service Two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5030813" y="8254726"/>
            <a:ext cx="38709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</a:t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9305434" y="7649369"/>
            <a:ext cx="403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Service Three</a:t>
            </a:r>
            <a:endParaRPr dirty="0"/>
          </a:p>
        </p:txBody>
      </p:sp>
      <p:sp>
        <p:nvSpPr>
          <p:cNvPr id="225" name="Google Shape;225;p22"/>
          <p:cNvSpPr txBox="1"/>
          <p:nvPr/>
        </p:nvSpPr>
        <p:spPr>
          <a:xfrm>
            <a:off x="9386435" y="8271481"/>
            <a:ext cx="38709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</a:t>
            </a:r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13661056" y="7649369"/>
            <a:ext cx="403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Service Four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13742056" y="8271481"/>
            <a:ext cx="38709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</a:t>
            </a:r>
            <a:endParaRPr/>
          </a:p>
        </p:txBody>
      </p:sp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l="29885" t="33334" r="53648" b="28763"/>
          <a:stretch/>
        </p:blipFill>
        <p:spPr>
          <a:xfrm>
            <a:off x="5460575" y="3429000"/>
            <a:ext cx="3011400" cy="389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3">
            <a:alphaModFix/>
          </a:blip>
          <a:srcRect l="53773" t="33334" r="29760" b="28763"/>
          <a:stretch/>
        </p:blipFill>
        <p:spPr>
          <a:xfrm>
            <a:off x="9824575" y="3429000"/>
            <a:ext cx="3011400" cy="389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 rotWithShape="1">
          <a:blip r:embed="rId3">
            <a:alphaModFix/>
          </a:blip>
          <a:srcRect l="77567" t="33334" r="5967" b="28763"/>
          <a:stretch/>
        </p:blipFill>
        <p:spPr>
          <a:xfrm>
            <a:off x="14171800" y="3429000"/>
            <a:ext cx="3011400" cy="389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t="17804" b="39570"/>
          <a:stretch/>
        </p:blipFill>
        <p:spPr>
          <a:xfrm>
            <a:off x="1660731" y="2616662"/>
            <a:ext cx="14966538" cy="425306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307110" y="742672"/>
            <a:ext cx="7673781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Your Project</a:t>
            </a:r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10466480" y="9129172"/>
            <a:ext cx="4596574" cy="42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4545"/>
                </a:solidFill>
                <a:latin typeface="Lato"/>
                <a:ea typeface="Lato"/>
                <a:cs typeface="Lato"/>
                <a:sym typeface="Lato"/>
              </a:rPr>
              <a:t>ROLE: WRITE YOUR ROLE</a:t>
            </a: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3377345" y="7358602"/>
            <a:ext cx="11533310" cy="119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/>
          </a:p>
        </p:txBody>
      </p:sp>
      <p:sp>
        <p:nvSpPr>
          <p:cNvPr id="239" name="Google Shape;239;p23"/>
          <p:cNvSpPr txBox="1"/>
          <p:nvPr/>
        </p:nvSpPr>
        <p:spPr>
          <a:xfrm>
            <a:off x="4043448" y="9129172"/>
            <a:ext cx="2723946" cy="42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FF4545"/>
                </a:solidFill>
                <a:latin typeface="Lato"/>
                <a:ea typeface="Lato"/>
                <a:cs typeface="Lato"/>
                <a:sym typeface="Lato"/>
              </a:rPr>
              <a:t>YEAR: 2022</a:t>
            </a: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931560">
            <a:off x="17033751" y="6618278"/>
            <a:ext cx="4381205" cy="519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958307" flipH="1">
            <a:off x="-1667575" y="-1567920"/>
            <a:ext cx="4381205" cy="519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084" y="7507849"/>
            <a:ext cx="3023295" cy="604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4034882">
            <a:off x="16114883" y="-72626"/>
            <a:ext cx="3275722" cy="445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l="39690" t="37914" r="26596" b="2387"/>
          <a:stretch/>
        </p:blipFill>
        <p:spPr>
          <a:xfrm>
            <a:off x="6543622" y="4134202"/>
            <a:ext cx="8064600" cy="803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3">
            <a:alphaModFix/>
          </a:blip>
          <a:srcRect l="70001" t="2449" r="5727" b="54572"/>
          <a:stretch/>
        </p:blipFill>
        <p:spPr>
          <a:xfrm>
            <a:off x="13802338" y="-635405"/>
            <a:ext cx="5794500" cy="577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3">
            <a:alphaModFix/>
          </a:blip>
          <a:srcRect l="9518" t="16413" r="66210" b="40609"/>
          <a:stretch/>
        </p:blipFill>
        <p:spPr>
          <a:xfrm>
            <a:off x="-609725" y="1250445"/>
            <a:ext cx="5794500" cy="577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93924" y="5797953"/>
            <a:ext cx="4694076" cy="589438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 txBox="1"/>
          <p:nvPr/>
        </p:nvSpPr>
        <p:spPr>
          <a:xfrm>
            <a:off x="933450" y="8099615"/>
            <a:ext cx="55308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can you say about your projects?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Share it here!</a:t>
            </a:r>
            <a:endParaRPr/>
          </a:p>
        </p:txBody>
      </p:sp>
      <p:sp>
        <p:nvSpPr>
          <p:cNvPr id="253" name="Google Shape;253;p24"/>
          <p:cNvSpPr txBox="1"/>
          <p:nvPr/>
        </p:nvSpPr>
        <p:spPr>
          <a:xfrm>
            <a:off x="4079892" y="1213457"/>
            <a:ext cx="10128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Gallery Image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5"/>
          <p:cNvGrpSpPr/>
          <p:nvPr/>
        </p:nvGrpSpPr>
        <p:grpSpPr>
          <a:xfrm>
            <a:off x="1483395" y="3761312"/>
            <a:ext cx="3407052" cy="3213201"/>
            <a:chOff x="-105630" y="-3427"/>
            <a:chExt cx="4542735" cy="4284268"/>
          </a:xfrm>
        </p:grpSpPr>
        <p:sp>
          <p:nvSpPr>
            <p:cNvPr id="259" name="Google Shape;259;p25"/>
            <p:cNvSpPr txBox="1"/>
            <p:nvPr/>
          </p:nvSpPr>
          <p:spPr>
            <a:xfrm>
              <a:off x="1100357" y="1285287"/>
              <a:ext cx="2076699" cy="1563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0" i="0" u="none" strike="noStrike" cap="none">
                  <a:solidFill>
                    <a:srgbClr val="FF4545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43%</a:t>
              </a:r>
              <a:endParaRPr/>
            </a:p>
          </p:txBody>
        </p:sp>
        <p:grpSp>
          <p:nvGrpSpPr>
            <p:cNvPr id="260" name="Google Shape;260;p25"/>
            <p:cNvGrpSpPr/>
            <p:nvPr/>
          </p:nvGrpSpPr>
          <p:grpSpPr>
            <a:xfrm>
              <a:off x="-105630" y="-3427"/>
              <a:ext cx="4542735" cy="4284268"/>
              <a:chOff x="-62725" y="-2035"/>
              <a:chExt cx="2697552" cy="2544070"/>
            </a:xfrm>
          </p:grpSpPr>
          <p:sp>
            <p:nvSpPr>
              <p:cNvPr id="261" name="Google Shape;261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03635"/>
                    </a:lnTo>
                    <a:cubicBezTo>
                      <a:pt x="914051" y="101763"/>
                      <a:pt x="526377" y="324048"/>
                      <a:pt x="316498" y="686321"/>
                    </a:cubicBezTo>
                    <a:cubicBezTo>
                      <a:pt x="106618" y="1048595"/>
                      <a:pt x="106618" y="1495475"/>
                      <a:pt x="316498" y="1857749"/>
                    </a:cubicBezTo>
                    <a:cubicBezTo>
                      <a:pt x="526377" y="2220022"/>
                      <a:pt x="914051" y="2442307"/>
                      <a:pt x="1332725" y="2440435"/>
                    </a:cubicBezTo>
                    <a:cubicBezTo>
                      <a:pt x="1751399" y="2442307"/>
                      <a:pt x="2139073" y="2220022"/>
                      <a:pt x="2348953" y="1857749"/>
                    </a:cubicBezTo>
                    <a:cubicBezTo>
                      <a:pt x="2558832" y="1495475"/>
                      <a:pt x="2558832" y="1048595"/>
                      <a:pt x="2348953" y="686321"/>
                    </a:cubicBezTo>
                    <a:cubicBezTo>
                      <a:pt x="2139073" y="324048"/>
                      <a:pt x="1751399" y="101763"/>
                      <a:pt x="1332725" y="1036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5"/>
              <p:cNvSpPr/>
              <p:nvPr/>
            </p:nvSpPr>
            <p:spPr>
              <a:xfrm>
                <a:off x="1267133" y="263"/>
                <a:ext cx="1367694" cy="2403841"/>
              </a:xfrm>
              <a:custGeom>
                <a:avLst/>
                <a:gdLst/>
                <a:ahLst/>
                <a:cxnLst/>
                <a:rect l="l" t="t" r="r" b="b"/>
                <a:pathLst>
                  <a:path w="1367694" h="2403841" extrusionOk="0">
                    <a:moveTo>
                      <a:pt x="55784" y="840"/>
                    </a:moveTo>
                    <a:cubicBezTo>
                      <a:pt x="630192" y="24794"/>
                      <a:pt x="1116869" y="431633"/>
                      <a:pt x="1242281" y="992695"/>
                    </a:cubicBezTo>
                    <a:cubicBezTo>
                      <a:pt x="1367694" y="1553757"/>
                      <a:pt x="1100559" y="2129093"/>
                      <a:pt x="591018" y="2395339"/>
                    </a:cubicBezTo>
                    <a:cubicBezTo>
                      <a:pt x="574922" y="2403841"/>
                      <a:pt x="555507" y="2403081"/>
                      <a:pt x="540125" y="2393347"/>
                    </a:cubicBezTo>
                    <a:cubicBezTo>
                      <a:pt x="524743" y="2383613"/>
                      <a:pt x="515745" y="2366392"/>
                      <a:pt x="516538" y="2348206"/>
                    </a:cubicBezTo>
                    <a:cubicBezTo>
                      <a:pt x="517331" y="2330020"/>
                      <a:pt x="527794" y="2313648"/>
                      <a:pt x="543966" y="2305290"/>
                    </a:cubicBezTo>
                    <a:cubicBezTo>
                      <a:pt x="1012744" y="2060344"/>
                      <a:pt x="1258507" y="1531036"/>
                      <a:pt x="1143128" y="1014858"/>
                    </a:cubicBezTo>
                    <a:cubicBezTo>
                      <a:pt x="1027749" y="498681"/>
                      <a:pt x="580006" y="124390"/>
                      <a:pt x="51550" y="102352"/>
                    </a:cubicBezTo>
                    <a:cubicBezTo>
                      <a:pt x="33360" y="101675"/>
                      <a:pt x="16921" y="91316"/>
                      <a:pt x="8461" y="75199"/>
                    </a:cubicBezTo>
                    <a:cubicBezTo>
                      <a:pt x="0" y="59081"/>
                      <a:pt x="809" y="39668"/>
                      <a:pt x="10583" y="24311"/>
                    </a:cubicBezTo>
                    <a:cubicBezTo>
                      <a:pt x="20356" y="8954"/>
                      <a:pt x="37600" y="0"/>
                      <a:pt x="55784" y="840"/>
                    </a:cubicBez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oogle Shape;263;p25"/>
          <p:cNvGrpSpPr/>
          <p:nvPr/>
        </p:nvGrpSpPr>
        <p:grpSpPr>
          <a:xfrm>
            <a:off x="7295338" y="3761312"/>
            <a:ext cx="3416205" cy="3318052"/>
            <a:chOff x="-105630" y="-3427"/>
            <a:chExt cx="4554939" cy="4424069"/>
          </a:xfrm>
        </p:grpSpPr>
        <p:sp>
          <p:nvSpPr>
            <p:cNvPr id="264" name="Google Shape;264;p25"/>
            <p:cNvSpPr txBox="1"/>
            <p:nvPr/>
          </p:nvSpPr>
          <p:spPr>
            <a:xfrm>
              <a:off x="1065393" y="1285287"/>
              <a:ext cx="2146628" cy="1563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0" i="0" u="none" strike="noStrike" cap="none">
                  <a:solidFill>
                    <a:srgbClr val="FF4545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60%</a:t>
              </a:r>
              <a:endParaRPr/>
            </a:p>
          </p:txBody>
        </p:sp>
        <p:grpSp>
          <p:nvGrpSpPr>
            <p:cNvPr id="265" name="Google Shape;265;p25"/>
            <p:cNvGrpSpPr/>
            <p:nvPr/>
          </p:nvGrpSpPr>
          <p:grpSpPr>
            <a:xfrm>
              <a:off x="-105630" y="-3427"/>
              <a:ext cx="4554939" cy="4424069"/>
              <a:chOff x="-62725" y="-2035"/>
              <a:chExt cx="2704799" cy="2627086"/>
            </a:xfrm>
          </p:grpSpPr>
          <p:sp>
            <p:nvSpPr>
              <p:cNvPr id="266" name="Google Shape;266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03635"/>
                    </a:lnTo>
                    <a:cubicBezTo>
                      <a:pt x="914051" y="101763"/>
                      <a:pt x="526377" y="324048"/>
                      <a:pt x="316498" y="686321"/>
                    </a:cubicBezTo>
                    <a:cubicBezTo>
                      <a:pt x="106618" y="1048595"/>
                      <a:pt x="106618" y="1495475"/>
                      <a:pt x="316498" y="1857749"/>
                    </a:cubicBezTo>
                    <a:cubicBezTo>
                      <a:pt x="526377" y="2220022"/>
                      <a:pt x="914051" y="2442307"/>
                      <a:pt x="1332725" y="2440435"/>
                    </a:cubicBezTo>
                    <a:cubicBezTo>
                      <a:pt x="1751399" y="2442307"/>
                      <a:pt x="2139073" y="2220022"/>
                      <a:pt x="2348953" y="1857749"/>
                    </a:cubicBezTo>
                    <a:cubicBezTo>
                      <a:pt x="2558832" y="1495475"/>
                      <a:pt x="2558832" y="1048595"/>
                      <a:pt x="2348953" y="686321"/>
                    </a:cubicBezTo>
                    <a:cubicBezTo>
                      <a:pt x="2139073" y="324048"/>
                      <a:pt x="1751399" y="101763"/>
                      <a:pt x="1332725" y="1036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5"/>
              <p:cNvSpPr/>
              <p:nvPr/>
            </p:nvSpPr>
            <p:spPr>
              <a:xfrm>
                <a:off x="543079" y="263"/>
                <a:ext cx="2098995" cy="2624788"/>
              </a:xfrm>
              <a:custGeom>
                <a:avLst/>
                <a:gdLst/>
                <a:ahLst/>
                <a:cxnLst/>
                <a:rect l="l" t="t" r="r" b="b"/>
                <a:pathLst>
                  <a:path w="2098995" h="2624788" extrusionOk="0">
                    <a:moveTo>
                      <a:pt x="779838" y="840"/>
                    </a:moveTo>
                    <a:cubicBezTo>
                      <a:pt x="1316593" y="23224"/>
                      <a:pt x="1781202" y="380918"/>
                      <a:pt x="1940098" y="894103"/>
                    </a:cubicBezTo>
                    <a:cubicBezTo>
                      <a:pt x="2098995" y="1407289"/>
                      <a:pt x="1917803" y="1964940"/>
                      <a:pt x="1487610" y="2286719"/>
                    </a:cubicBezTo>
                    <a:cubicBezTo>
                      <a:pt x="1057417" y="2608498"/>
                      <a:pt x="471294" y="2624788"/>
                      <a:pt x="23892" y="2327400"/>
                    </a:cubicBezTo>
                    <a:cubicBezTo>
                      <a:pt x="8688" y="2317391"/>
                      <a:pt x="0" y="2300012"/>
                      <a:pt x="1120" y="2281843"/>
                    </a:cubicBezTo>
                    <a:cubicBezTo>
                      <a:pt x="2240" y="2263674"/>
                      <a:pt x="12995" y="2247493"/>
                      <a:pt x="29314" y="2239427"/>
                    </a:cubicBezTo>
                    <a:cubicBezTo>
                      <a:pt x="45633" y="2231361"/>
                      <a:pt x="65020" y="2232642"/>
                      <a:pt x="80135" y="2242787"/>
                    </a:cubicBezTo>
                    <a:cubicBezTo>
                      <a:pt x="491744" y="2516384"/>
                      <a:pt x="1030977" y="2501397"/>
                      <a:pt x="1426755" y="2205360"/>
                    </a:cubicBezTo>
                    <a:cubicBezTo>
                      <a:pt x="1822532" y="1909324"/>
                      <a:pt x="1989229" y="1396285"/>
                      <a:pt x="1843044" y="924154"/>
                    </a:cubicBezTo>
                    <a:cubicBezTo>
                      <a:pt x="1696859" y="452023"/>
                      <a:pt x="1269419" y="122945"/>
                      <a:pt x="775604" y="102352"/>
                    </a:cubicBezTo>
                    <a:cubicBezTo>
                      <a:pt x="757414" y="101675"/>
                      <a:pt x="740975" y="91316"/>
                      <a:pt x="732515" y="75199"/>
                    </a:cubicBezTo>
                    <a:cubicBezTo>
                      <a:pt x="724054" y="59081"/>
                      <a:pt x="724863" y="39668"/>
                      <a:pt x="734637" y="24311"/>
                    </a:cubicBezTo>
                    <a:cubicBezTo>
                      <a:pt x="744410" y="8954"/>
                      <a:pt x="761654" y="0"/>
                      <a:pt x="779838" y="840"/>
                    </a:cubicBez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" name="Google Shape;268;p25"/>
          <p:cNvGrpSpPr/>
          <p:nvPr/>
        </p:nvGrpSpPr>
        <p:grpSpPr>
          <a:xfrm>
            <a:off x="13438099" y="3761312"/>
            <a:ext cx="3386292" cy="3213201"/>
            <a:chOff x="-105630" y="-3427"/>
            <a:chExt cx="4515055" cy="4284268"/>
          </a:xfrm>
        </p:grpSpPr>
        <p:sp>
          <p:nvSpPr>
            <p:cNvPr id="269" name="Google Shape;269;p25"/>
            <p:cNvSpPr txBox="1"/>
            <p:nvPr/>
          </p:nvSpPr>
          <p:spPr>
            <a:xfrm>
              <a:off x="1119913" y="1285287"/>
              <a:ext cx="2037589" cy="1563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0" i="0" u="none" strike="noStrike" cap="none">
                  <a:solidFill>
                    <a:srgbClr val="FF4545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35%</a:t>
              </a:r>
              <a:endParaRPr/>
            </a:p>
          </p:txBody>
        </p:sp>
        <p:grpSp>
          <p:nvGrpSpPr>
            <p:cNvPr id="270" name="Google Shape;270;p25"/>
            <p:cNvGrpSpPr/>
            <p:nvPr/>
          </p:nvGrpSpPr>
          <p:grpSpPr>
            <a:xfrm>
              <a:off x="-105630" y="-3427"/>
              <a:ext cx="4515055" cy="4284268"/>
              <a:chOff x="-62725" y="-2035"/>
              <a:chExt cx="2681115" cy="2544070"/>
            </a:xfrm>
          </p:grpSpPr>
          <p:sp>
            <p:nvSpPr>
              <p:cNvPr id="271" name="Google Shape;271;p25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103635"/>
                    </a:lnTo>
                    <a:cubicBezTo>
                      <a:pt x="914051" y="101763"/>
                      <a:pt x="526377" y="324048"/>
                      <a:pt x="316498" y="686321"/>
                    </a:cubicBezTo>
                    <a:cubicBezTo>
                      <a:pt x="106618" y="1048595"/>
                      <a:pt x="106618" y="1495475"/>
                      <a:pt x="316498" y="1857749"/>
                    </a:cubicBezTo>
                    <a:cubicBezTo>
                      <a:pt x="526377" y="2220022"/>
                      <a:pt x="914051" y="2442307"/>
                      <a:pt x="1332725" y="2440435"/>
                    </a:cubicBezTo>
                    <a:cubicBezTo>
                      <a:pt x="1751399" y="2442307"/>
                      <a:pt x="2139073" y="2220022"/>
                      <a:pt x="2348953" y="1857749"/>
                    </a:cubicBezTo>
                    <a:cubicBezTo>
                      <a:pt x="2558832" y="1495475"/>
                      <a:pt x="2558832" y="1048595"/>
                      <a:pt x="2348953" y="686321"/>
                    </a:cubicBezTo>
                    <a:cubicBezTo>
                      <a:pt x="2139073" y="324048"/>
                      <a:pt x="1751399" y="101763"/>
                      <a:pt x="1332725" y="1036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5"/>
              <p:cNvSpPr/>
              <p:nvPr/>
            </p:nvSpPr>
            <p:spPr>
              <a:xfrm>
                <a:off x="1270000" y="0"/>
                <a:ext cx="1348390" cy="2016487"/>
              </a:xfrm>
              <a:custGeom>
                <a:avLst/>
                <a:gdLst/>
                <a:ahLst/>
                <a:cxnLst/>
                <a:rect l="l" t="t" r="r" b="b"/>
                <a:pathLst>
                  <a:path w="1348390" h="2016487" extrusionOk="0">
                    <a:moveTo>
                      <a:pt x="0" y="0"/>
                    </a:moveTo>
                    <a:cubicBezTo>
                      <a:pt x="477569" y="0"/>
                      <a:pt x="914766" y="267915"/>
                      <a:pt x="1131578" y="693432"/>
                    </a:cubicBezTo>
                    <a:cubicBezTo>
                      <a:pt x="1348390" y="1118949"/>
                      <a:pt x="1308160" y="1630125"/>
                      <a:pt x="1027452" y="2016487"/>
                    </a:cubicBezTo>
                    <a:lnTo>
                      <a:pt x="945255" y="1956768"/>
                    </a:lnTo>
                    <a:cubicBezTo>
                      <a:pt x="1203507" y="1601316"/>
                      <a:pt x="1240519" y="1131034"/>
                      <a:pt x="1041052" y="739558"/>
                    </a:cubicBezTo>
                    <a:cubicBezTo>
                      <a:pt x="841585" y="348081"/>
                      <a:pt x="439364" y="101600"/>
                      <a:pt x="0" y="101600"/>
                    </a:cubicBez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3" name="Google Shape;273;p25"/>
          <p:cNvGrpSpPr/>
          <p:nvPr/>
        </p:nvGrpSpPr>
        <p:grpSpPr>
          <a:xfrm>
            <a:off x="2171684" y="957262"/>
            <a:ext cx="13944632" cy="1656672"/>
            <a:chOff x="0" y="0"/>
            <a:chExt cx="18592843" cy="2208896"/>
          </a:xfrm>
        </p:grpSpPr>
        <p:sp>
          <p:nvSpPr>
            <p:cNvPr id="274" name="Google Shape;274;p25"/>
            <p:cNvSpPr txBox="1"/>
            <p:nvPr/>
          </p:nvSpPr>
          <p:spPr>
            <a:xfrm>
              <a:off x="0" y="0"/>
              <a:ext cx="18592843" cy="15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499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Market Research</a:t>
              </a:r>
              <a:endParaRPr/>
            </a:p>
          </p:txBody>
        </p:sp>
        <p:sp>
          <p:nvSpPr>
            <p:cNvPr id="275" name="Google Shape;275;p25"/>
            <p:cNvSpPr txBox="1"/>
            <p:nvPr/>
          </p:nvSpPr>
          <p:spPr>
            <a:xfrm>
              <a:off x="1081493" y="1723968"/>
              <a:ext cx="16429858" cy="484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Elaborate on the featured statistic</a:t>
              </a:r>
              <a:endParaRPr/>
            </a:p>
          </p:txBody>
        </p:sp>
      </p:grpSp>
      <p:sp>
        <p:nvSpPr>
          <p:cNvPr id="276" name="Google Shape;276;p25"/>
          <p:cNvSpPr txBox="1"/>
          <p:nvPr/>
        </p:nvSpPr>
        <p:spPr>
          <a:xfrm>
            <a:off x="1397209" y="7597160"/>
            <a:ext cx="353887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featured statistic.</a:t>
            </a:r>
            <a:endParaRPr/>
          </a:p>
        </p:txBody>
      </p:sp>
      <p:sp>
        <p:nvSpPr>
          <p:cNvPr id="277" name="Google Shape;277;p25"/>
          <p:cNvSpPr txBox="1"/>
          <p:nvPr/>
        </p:nvSpPr>
        <p:spPr>
          <a:xfrm>
            <a:off x="7374561" y="7597160"/>
            <a:ext cx="353887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featured statistic.</a:t>
            </a:r>
            <a:endParaRPr/>
          </a:p>
        </p:txBody>
      </p:sp>
      <p:sp>
        <p:nvSpPr>
          <p:cNvPr id="278" name="Google Shape;278;p25"/>
          <p:cNvSpPr txBox="1"/>
          <p:nvPr/>
        </p:nvSpPr>
        <p:spPr>
          <a:xfrm>
            <a:off x="13351913" y="7597160"/>
            <a:ext cx="3538878" cy="79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featured statistic.</a:t>
            </a:r>
            <a:endParaRPr/>
          </a:p>
        </p:txBody>
      </p:sp>
      <p:pic>
        <p:nvPicPr>
          <p:cNvPr id="279" name="Google Shape;27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317231">
            <a:off x="16239272" y="361953"/>
            <a:ext cx="2837066" cy="464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317231" flipH="1">
            <a:off x="-585830" y="8627613"/>
            <a:ext cx="3229061" cy="528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317231" flipH="1">
            <a:off x="-2537414" y="5201977"/>
            <a:ext cx="3229061" cy="528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095284">
            <a:off x="16568683" y="5683095"/>
            <a:ext cx="5436432" cy="839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44748" flipH="1">
            <a:off x="-1132977" y="570236"/>
            <a:ext cx="2836769" cy="4815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6"/>
          <p:cNvGrpSpPr/>
          <p:nvPr/>
        </p:nvGrpSpPr>
        <p:grpSpPr>
          <a:xfrm>
            <a:off x="8724302" y="1370913"/>
            <a:ext cx="8467390" cy="7896912"/>
            <a:chOff x="0" y="-57150"/>
            <a:chExt cx="11289853" cy="10529215"/>
          </a:xfrm>
        </p:grpSpPr>
        <p:sp>
          <p:nvSpPr>
            <p:cNvPr id="289" name="Google Shape;289;p26"/>
            <p:cNvSpPr txBox="1"/>
            <p:nvPr/>
          </p:nvSpPr>
          <p:spPr>
            <a:xfrm>
              <a:off x="4092085" y="-57150"/>
              <a:ext cx="1431122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Series 2</a:t>
              </a:r>
              <a:endParaRPr/>
            </a:p>
          </p:txBody>
        </p:sp>
        <p:sp>
          <p:nvSpPr>
            <p:cNvPr id="290" name="Google Shape;290;p26"/>
            <p:cNvSpPr txBox="1"/>
            <p:nvPr/>
          </p:nvSpPr>
          <p:spPr>
            <a:xfrm>
              <a:off x="6189531" y="-57150"/>
              <a:ext cx="1423140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Series 3</a:t>
              </a:r>
              <a:endParaRPr/>
            </a:p>
          </p:txBody>
        </p:sp>
        <p:grpSp>
          <p:nvGrpSpPr>
            <p:cNvPr id="291" name="Google Shape;291;p26"/>
            <p:cNvGrpSpPr/>
            <p:nvPr/>
          </p:nvGrpSpPr>
          <p:grpSpPr>
            <a:xfrm>
              <a:off x="3825556" y="185327"/>
              <a:ext cx="2230711" cy="133265"/>
              <a:chOff x="3497203" y="-669138"/>
              <a:chExt cx="2551013" cy="152400"/>
            </a:xfrm>
          </p:grpSpPr>
          <p:sp>
            <p:nvSpPr>
              <p:cNvPr id="292" name="Google Shape;292;p26"/>
              <p:cNvSpPr/>
              <p:nvPr/>
            </p:nvSpPr>
            <p:spPr>
              <a:xfrm>
                <a:off x="3497203" y="-669138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5895816" y="-669138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" name="Google Shape;294;p26"/>
            <p:cNvSpPr/>
            <p:nvPr/>
          </p:nvSpPr>
          <p:spPr>
            <a:xfrm>
              <a:off x="761904" y="770449"/>
              <a:ext cx="10314212" cy="8986030"/>
            </a:xfrm>
            <a:custGeom>
              <a:avLst/>
              <a:gdLst/>
              <a:ahLst/>
              <a:cxnLst/>
              <a:rect l="l" t="t" r="r" b="b"/>
              <a:pathLst>
                <a:path w="11795205" h="10276312" extrusionOk="0">
                  <a:moveTo>
                    <a:pt x="0" y="0"/>
                  </a:moveTo>
                  <a:lnTo>
                    <a:pt x="12700" y="0"/>
                  </a:lnTo>
                  <a:lnTo>
                    <a:pt x="12700" y="10276312"/>
                  </a:lnTo>
                  <a:lnTo>
                    <a:pt x="0" y="10276312"/>
                  </a:lnTo>
                  <a:close/>
                  <a:moveTo>
                    <a:pt x="2356501" y="0"/>
                  </a:moveTo>
                  <a:lnTo>
                    <a:pt x="2369201" y="0"/>
                  </a:lnTo>
                  <a:lnTo>
                    <a:pt x="2369201" y="10276312"/>
                  </a:lnTo>
                  <a:lnTo>
                    <a:pt x="2356501" y="10276312"/>
                  </a:lnTo>
                  <a:close/>
                  <a:moveTo>
                    <a:pt x="4713002" y="0"/>
                  </a:moveTo>
                  <a:lnTo>
                    <a:pt x="4725702" y="0"/>
                  </a:lnTo>
                  <a:lnTo>
                    <a:pt x="4725702" y="10276312"/>
                  </a:lnTo>
                  <a:lnTo>
                    <a:pt x="4713002" y="10276312"/>
                  </a:lnTo>
                  <a:close/>
                  <a:moveTo>
                    <a:pt x="7069503" y="0"/>
                  </a:moveTo>
                  <a:lnTo>
                    <a:pt x="7082203" y="0"/>
                  </a:lnTo>
                  <a:lnTo>
                    <a:pt x="7082203" y="10276312"/>
                  </a:lnTo>
                  <a:lnTo>
                    <a:pt x="7069503" y="10276312"/>
                  </a:lnTo>
                  <a:close/>
                  <a:moveTo>
                    <a:pt x="9426004" y="0"/>
                  </a:moveTo>
                  <a:lnTo>
                    <a:pt x="9438704" y="0"/>
                  </a:lnTo>
                  <a:lnTo>
                    <a:pt x="9438704" y="10276312"/>
                  </a:lnTo>
                  <a:lnTo>
                    <a:pt x="9426004" y="10276312"/>
                  </a:lnTo>
                  <a:close/>
                  <a:moveTo>
                    <a:pt x="11782505" y="0"/>
                  </a:moveTo>
                  <a:lnTo>
                    <a:pt x="11795205" y="0"/>
                  </a:lnTo>
                  <a:lnTo>
                    <a:pt x="11795205" y="10276312"/>
                  </a:lnTo>
                  <a:lnTo>
                    <a:pt x="11782505" y="10276312"/>
                  </a:lnTo>
                  <a:close/>
                </a:path>
              </a:pathLst>
            </a:custGeom>
            <a:solidFill>
              <a:srgbClr val="000000">
                <a:alpha val="24705"/>
              </a:srgbClr>
            </a:solidFill>
            <a:ln>
              <a:noFill/>
            </a:ln>
          </p:spPr>
        </p:sp>
        <p:sp>
          <p:nvSpPr>
            <p:cNvPr id="295" name="Google Shape;295;p26"/>
            <p:cNvSpPr txBox="1"/>
            <p:nvPr/>
          </p:nvSpPr>
          <p:spPr>
            <a:xfrm>
              <a:off x="645515" y="9910995"/>
              <a:ext cx="243885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0</a:t>
              </a:r>
              <a:endParaRPr/>
            </a:p>
          </p:txBody>
        </p:sp>
        <p:sp>
          <p:nvSpPr>
            <p:cNvPr id="296" name="Google Shape;296;p26"/>
            <p:cNvSpPr txBox="1"/>
            <p:nvPr/>
          </p:nvSpPr>
          <p:spPr>
            <a:xfrm>
              <a:off x="2719064" y="9910995"/>
              <a:ext cx="218030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5</a:t>
              </a:r>
              <a:endParaRPr/>
            </a:p>
          </p:txBody>
        </p:sp>
        <p:sp>
          <p:nvSpPr>
            <p:cNvPr id="297" name="Google Shape;297;p26"/>
            <p:cNvSpPr txBox="1"/>
            <p:nvPr/>
          </p:nvSpPr>
          <p:spPr>
            <a:xfrm>
              <a:off x="4684031" y="9910995"/>
              <a:ext cx="409338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10</a:t>
              </a:r>
              <a:endParaRPr/>
            </a:p>
          </p:txBody>
        </p:sp>
        <p:sp>
          <p:nvSpPr>
            <p:cNvPr id="298" name="Google Shape;298;p26"/>
            <p:cNvSpPr txBox="1"/>
            <p:nvPr/>
          </p:nvSpPr>
          <p:spPr>
            <a:xfrm>
              <a:off x="6757536" y="9910995"/>
              <a:ext cx="383570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15</a:t>
              </a:r>
              <a:endParaRPr/>
            </a:p>
          </p:txBody>
        </p:sp>
        <p:sp>
          <p:nvSpPr>
            <p:cNvPr id="299" name="Google Shape;299;p26"/>
            <p:cNvSpPr txBox="1"/>
            <p:nvPr/>
          </p:nvSpPr>
          <p:spPr>
            <a:xfrm>
              <a:off x="8777770" y="9910995"/>
              <a:ext cx="464345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20</a:t>
              </a:r>
              <a:endParaRPr/>
            </a:p>
          </p:txBody>
        </p:sp>
        <p:sp>
          <p:nvSpPr>
            <p:cNvPr id="300" name="Google Shape;300;p26"/>
            <p:cNvSpPr txBox="1"/>
            <p:nvPr/>
          </p:nvSpPr>
          <p:spPr>
            <a:xfrm>
              <a:off x="10851276" y="9910995"/>
              <a:ext cx="438577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25</a:t>
              </a:r>
              <a:endParaRPr/>
            </a:p>
          </p:txBody>
        </p:sp>
        <p:grpSp>
          <p:nvGrpSpPr>
            <p:cNvPr id="301" name="Google Shape;301;p26"/>
            <p:cNvGrpSpPr/>
            <p:nvPr/>
          </p:nvGrpSpPr>
          <p:grpSpPr>
            <a:xfrm>
              <a:off x="767457" y="764896"/>
              <a:ext cx="10303107" cy="8997135"/>
              <a:chOff x="0" y="-6350"/>
              <a:chExt cx="11782505" cy="10289012"/>
            </a:xfrm>
          </p:grpSpPr>
          <p:sp>
            <p:nvSpPr>
              <p:cNvPr id="302" name="Google Shape;302;p26"/>
              <p:cNvSpPr/>
              <p:nvPr/>
            </p:nvSpPr>
            <p:spPr>
              <a:xfrm>
                <a:off x="0" y="-6350"/>
                <a:ext cx="1178250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82505" h="12700" extrusionOk="0">
                    <a:moveTo>
                      <a:pt x="0" y="0"/>
                    </a:moveTo>
                    <a:lnTo>
                      <a:pt x="11782505" y="0"/>
                    </a:lnTo>
                    <a:lnTo>
                      <a:pt x="1178250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03" name="Google Shape;303;p26"/>
              <p:cNvSpPr/>
              <p:nvPr/>
            </p:nvSpPr>
            <p:spPr>
              <a:xfrm>
                <a:off x="0" y="2562728"/>
                <a:ext cx="1178250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82505" h="12700" extrusionOk="0">
                    <a:moveTo>
                      <a:pt x="0" y="0"/>
                    </a:moveTo>
                    <a:lnTo>
                      <a:pt x="11782505" y="0"/>
                    </a:lnTo>
                    <a:lnTo>
                      <a:pt x="1178250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04" name="Google Shape;304;p26"/>
              <p:cNvSpPr/>
              <p:nvPr/>
            </p:nvSpPr>
            <p:spPr>
              <a:xfrm>
                <a:off x="0" y="5131806"/>
                <a:ext cx="1178250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82505" h="12700" extrusionOk="0">
                    <a:moveTo>
                      <a:pt x="0" y="0"/>
                    </a:moveTo>
                    <a:lnTo>
                      <a:pt x="11782505" y="0"/>
                    </a:lnTo>
                    <a:lnTo>
                      <a:pt x="1178250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05" name="Google Shape;305;p26"/>
              <p:cNvSpPr/>
              <p:nvPr/>
            </p:nvSpPr>
            <p:spPr>
              <a:xfrm>
                <a:off x="0" y="7700883"/>
                <a:ext cx="1178250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82505" h="12700" extrusionOk="0">
                    <a:moveTo>
                      <a:pt x="0" y="0"/>
                    </a:moveTo>
                    <a:lnTo>
                      <a:pt x="11782505" y="0"/>
                    </a:lnTo>
                    <a:lnTo>
                      <a:pt x="1178250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06" name="Google Shape;306;p26"/>
              <p:cNvSpPr/>
              <p:nvPr/>
            </p:nvSpPr>
            <p:spPr>
              <a:xfrm>
                <a:off x="0" y="10269962"/>
                <a:ext cx="1178250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82505" h="12700" extrusionOk="0">
                    <a:moveTo>
                      <a:pt x="0" y="0"/>
                    </a:moveTo>
                    <a:lnTo>
                      <a:pt x="11782505" y="0"/>
                    </a:lnTo>
                    <a:lnTo>
                      <a:pt x="1178250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307" name="Google Shape;307;p26"/>
            <p:cNvSpPr txBox="1"/>
            <p:nvPr/>
          </p:nvSpPr>
          <p:spPr>
            <a:xfrm>
              <a:off x="0" y="461339"/>
              <a:ext cx="555791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20 </a:t>
              </a:r>
              <a:endParaRPr/>
            </a:p>
          </p:txBody>
        </p:sp>
        <p:sp>
          <p:nvSpPr>
            <p:cNvPr id="308" name="Google Shape;308;p26"/>
            <p:cNvSpPr txBox="1"/>
            <p:nvPr/>
          </p:nvSpPr>
          <p:spPr>
            <a:xfrm>
              <a:off x="80774" y="2707847"/>
              <a:ext cx="475016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15 </a:t>
              </a:r>
              <a:endParaRPr/>
            </a:p>
          </p:txBody>
        </p:sp>
        <p:sp>
          <p:nvSpPr>
            <p:cNvPr id="309" name="Google Shape;309;p26"/>
            <p:cNvSpPr txBox="1"/>
            <p:nvPr/>
          </p:nvSpPr>
          <p:spPr>
            <a:xfrm>
              <a:off x="55006" y="4954354"/>
              <a:ext cx="500784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10 </a:t>
              </a:r>
              <a:endParaRPr/>
            </a:p>
          </p:txBody>
        </p:sp>
        <p:sp>
          <p:nvSpPr>
            <p:cNvPr id="310" name="Google Shape;310;p26"/>
            <p:cNvSpPr txBox="1"/>
            <p:nvPr/>
          </p:nvSpPr>
          <p:spPr>
            <a:xfrm>
              <a:off x="246314" y="7200861"/>
              <a:ext cx="309476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5 </a:t>
              </a:r>
              <a:endParaRPr/>
            </a:p>
          </p:txBody>
        </p:sp>
        <p:sp>
          <p:nvSpPr>
            <p:cNvPr id="311" name="Google Shape;311;p26"/>
            <p:cNvSpPr txBox="1"/>
            <p:nvPr/>
          </p:nvSpPr>
          <p:spPr>
            <a:xfrm>
              <a:off x="220460" y="9447369"/>
              <a:ext cx="335331" cy="5610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0 </a:t>
              </a:r>
              <a:endParaRPr/>
            </a:p>
          </p:txBody>
        </p:sp>
        <p:grpSp>
          <p:nvGrpSpPr>
            <p:cNvPr id="312" name="Google Shape;312;p26"/>
            <p:cNvGrpSpPr/>
            <p:nvPr/>
          </p:nvGrpSpPr>
          <p:grpSpPr>
            <a:xfrm>
              <a:off x="584218" y="588028"/>
              <a:ext cx="9433212" cy="7553667"/>
              <a:chOff x="-209550" y="-208615"/>
              <a:chExt cx="10787704" cy="8638279"/>
            </a:xfrm>
          </p:grpSpPr>
          <p:sp>
            <p:nvSpPr>
              <p:cNvPr id="313" name="Google Shape;313;p26"/>
              <p:cNvSpPr/>
              <p:nvPr/>
            </p:nvSpPr>
            <p:spPr>
              <a:xfrm>
                <a:off x="-209550" y="7498618"/>
                <a:ext cx="4191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7230" extrusionOk="0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1"/>
                      <a:pt x="94183" y="417231"/>
                      <a:pt x="209550" y="417231"/>
                    </a:cubicBezTo>
                    <a:cubicBezTo>
                      <a:pt x="324917" y="417231"/>
                      <a:pt x="418584" y="323981"/>
                      <a:pt x="419100" y="2086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3560852" y="5957172"/>
                <a:ext cx="4191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7230" extrusionOk="0">
                    <a:moveTo>
                      <a:pt x="419100" y="208615"/>
                    </a:moveTo>
                    <a:cubicBezTo>
                      <a:pt x="418584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4" y="323980"/>
                      <a:pt x="419100" y="2086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>
                <a:off x="6859953" y="4929541"/>
                <a:ext cx="4191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7230" extrusionOk="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3" y="323980"/>
                      <a:pt x="419100" y="2086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6"/>
              <p:cNvSpPr/>
              <p:nvPr/>
            </p:nvSpPr>
            <p:spPr>
              <a:xfrm>
                <a:off x="8273853" y="2874278"/>
                <a:ext cx="4191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7230" extrusionOk="0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6" y="93250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10159054" y="-208615"/>
                <a:ext cx="4191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7230" extrusionOk="0">
                    <a:moveTo>
                      <a:pt x="419100" y="208615"/>
                    </a:moveTo>
                    <a:lnTo>
                      <a:pt x="419100" y="208615"/>
                    </a:ln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7" y="93250"/>
                      <a:pt x="0" y="208615"/>
                    </a:cubicBezTo>
                    <a:lnTo>
                      <a:pt x="0" y="208615"/>
                    </a:lnTo>
                    <a:cubicBezTo>
                      <a:pt x="517" y="323980"/>
                      <a:pt x="94184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-209550" y="7498618"/>
                <a:ext cx="4191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7230" extrusionOk="0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1"/>
                      <a:pt x="94183" y="417231"/>
                      <a:pt x="209550" y="417231"/>
                    </a:cubicBezTo>
                    <a:cubicBezTo>
                      <a:pt x="324917" y="417231"/>
                      <a:pt x="418584" y="323981"/>
                      <a:pt x="419100" y="208615"/>
                    </a:cubicBez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3560852" y="8012434"/>
                <a:ext cx="4191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7230" extrusionOk="0">
                    <a:moveTo>
                      <a:pt x="419100" y="208615"/>
                    </a:moveTo>
                    <a:cubicBezTo>
                      <a:pt x="418584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1"/>
                      <a:pt x="94183" y="417231"/>
                      <a:pt x="209550" y="417231"/>
                    </a:cubicBezTo>
                    <a:cubicBezTo>
                      <a:pt x="324916" y="417231"/>
                      <a:pt x="418584" y="323981"/>
                      <a:pt x="419100" y="208615"/>
                    </a:cubicBez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6859953" y="7498618"/>
                <a:ext cx="4191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7230" extrusionOk="0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1"/>
                      <a:pt x="94183" y="417231"/>
                      <a:pt x="209550" y="417231"/>
                    </a:cubicBezTo>
                    <a:cubicBezTo>
                      <a:pt x="324916" y="417231"/>
                      <a:pt x="418583" y="323981"/>
                      <a:pt x="419100" y="208615"/>
                    </a:cubicBez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6"/>
              <p:cNvSpPr/>
              <p:nvPr/>
            </p:nvSpPr>
            <p:spPr>
              <a:xfrm>
                <a:off x="8273853" y="5957172"/>
                <a:ext cx="4191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7230" extrusionOk="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6" y="93249"/>
                      <a:pt x="0" y="208615"/>
                    </a:cubicBezTo>
                    <a:cubicBezTo>
                      <a:pt x="516" y="323980"/>
                      <a:pt x="94184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10159054" y="5957172"/>
                <a:ext cx="4191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7230" extrusionOk="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0"/>
                      <a:pt x="94184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26"/>
          <p:cNvSpPr txBox="1"/>
          <p:nvPr/>
        </p:nvSpPr>
        <p:spPr>
          <a:xfrm>
            <a:off x="1398548" y="1598604"/>
            <a:ext cx="7754183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Analysis</a:t>
            </a:r>
            <a:endParaRPr/>
          </a:p>
        </p:txBody>
      </p:sp>
      <p:sp>
        <p:nvSpPr>
          <p:cNvPr id="324" name="Google Shape;324;p26"/>
          <p:cNvSpPr txBox="1"/>
          <p:nvPr/>
        </p:nvSpPr>
        <p:spPr>
          <a:xfrm>
            <a:off x="1398548" y="2908891"/>
            <a:ext cx="5887034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pic>
        <p:nvPicPr>
          <p:cNvPr id="325" name="Google Shape;32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47858">
            <a:off x="1148979" y="4879692"/>
            <a:ext cx="2433387" cy="56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6282" y="5935996"/>
            <a:ext cx="3102170" cy="531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/>
          <p:nvPr/>
        </p:nvSpPr>
        <p:spPr>
          <a:xfrm>
            <a:off x="14817449" y="1077777"/>
            <a:ext cx="1338360" cy="137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O</a:t>
            </a:r>
            <a:endParaRPr/>
          </a:p>
        </p:txBody>
      </p:sp>
      <p:sp>
        <p:nvSpPr>
          <p:cNvPr id="332" name="Google Shape;332;p27"/>
          <p:cNvSpPr txBox="1"/>
          <p:nvPr/>
        </p:nvSpPr>
        <p:spPr>
          <a:xfrm>
            <a:off x="14817449" y="5563681"/>
            <a:ext cx="1338360" cy="137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T</a:t>
            </a:r>
            <a:endParaRPr/>
          </a:p>
        </p:txBody>
      </p:sp>
      <p:sp>
        <p:nvSpPr>
          <p:cNvPr id="333" name="Google Shape;333;p27"/>
          <p:cNvSpPr txBox="1"/>
          <p:nvPr/>
        </p:nvSpPr>
        <p:spPr>
          <a:xfrm>
            <a:off x="10152660" y="1077777"/>
            <a:ext cx="1338360" cy="137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S</a:t>
            </a:r>
            <a:endParaRPr/>
          </a:p>
        </p:txBody>
      </p:sp>
      <p:sp>
        <p:nvSpPr>
          <p:cNvPr id="334" name="Google Shape;334;p27"/>
          <p:cNvSpPr txBox="1"/>
          <p:nvPr/>
        </p:nvSpPr>
        <p:spPr>
          <a:xfrm>
            <a:off x="9218482" y="2623078"/>
            <a:ext cx="3206715" cy="55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STRENGTHS</a:t>
            </a:r>
            <a:endParaRPr/>
          </a:p>
        </p:txBody>
      </p:sp>
      <p:sp>
        <p:nvSpPr>
          <p:cNvPr id="335" name="Google Shape;335;p27"/>
          <p:cNvSpPr txBox="1"/>
          <p:nvPr/>
        </p:nvSpPr>
        <p:spPr>
          <a:xfrm>
            <a:off x="8410290" y="3468816"/>
            <a:ext cx="4823100" cy="111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are you doing well? 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sets you apart?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are your good qualities?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10152660" y="5563681"/>
            <a:ext cx="1338360" cy="137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W</a:t>
            </a:r>
            <a:endParaRPr/>
          </a:p>
        </p:txBody>
      </p:sp>
      <p:sp>
        <p:nvSpPr>
          <p:cNvPr id="337" name="Google Shape;337;p27"/>
          <p:cNvSpPr txBox="1"/>
          <p:nvPr/>
        </p:nvSpPr>
        <p:spPr>
          <a:xfrm>
            <a:off x="9218482" y="7017089"/>
            <a:ext cx="3206715" cy="55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WEAKNESSES</a:t>
            </a:r>
            <a:endParaRPr/>
          </a:p>
        </p:txBody>
      </p:sp>
      <p:sp>
        <p:nvSpPr>
          <p:cNvPr id="338" name="Google Shape;338;p27"/>
          <p:cNvSpPr txBox="1"/>
          <p:nvPr/>
        </p:nvSpPr>
        <p:spPr>
          <a:xfrm>
            <a:off x="7874343" y="7818805"/>
            <a:ext cx="5894994" cy="148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Where do you need to improve? 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Are resources adequate?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do others do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better than you?</a:t>
            </a:r>
            <a:endParaRPr/>
          </a:p>
        </p:txBody>
      </p:sp>
      <p:sp>
        <p:nvSpPr>
          <p:cNvPr id="339" name="Google Shape;339;p27"/>
          <p:cNvSpPr txBox="1"/>
          <p:nvPr/>
        </p:nvSpPr>
        <p:spPr>
          <a:xfrm>
            <a:off x="13542191" y="2623078"/>
            <a:ext cx="3888876" cy="55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OPPORTUNITIES</a:t>
            </a:r>
            <a:endParaRPr/>
          </a:p>
        </p:txBody>
      </p:sp>
      <p:sp>
        <p:nvSpPr>
          <p:cNvPr id="340" name="Google Shape;340;p27"/>
          <p:cNvSpPr txBox="1"/>
          <p:nvPr/>
        </p:nvSpPr>
        <p:spPr>
          <a:xfrm>
            <a:off x="13542191" y="3468816"/>
            <a:ext cx="3888876" cy="111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are your goals? 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Are demands shifting?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How can it be improved?</a:t>
            </a:r>
            <a:endParaRPr/>
          </a:p>
        </p:txBody>
      </p:sp>
      <p:sp>
        <p:nvSpPr>
          <p:cNvPr id="341" name="Google Shape;341;p27"/>
          <p:cNvSpPr txBox="1"/>
          <p:nvPr/>
        </p:nvSpPr>
        <p:spPr>
          <a:xfrm>
            <a:off x="13523458" y="7818805"/>
            <a:ext cx="3926342" cy="148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are the blockers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you're facing? 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are factors outside</a:t>
            </a:r>
            <a:endParaRPr/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of your control?</a:t>
            </a:r>
            <a:endParaRPr/>
          </a:p>
        </p:txBody>
      </p:sp>
      <p:sp>
        <p:nvSpPr>
          <p:cNvPr id="342" name="Google Shape;342;p27"/>
          <p:cNvSpPr txBox="1"/>
          <p:nvPr/>
        </p:nvSpPr>
        <p:spPr>
          <a:xfrm>
            <a:off x="13883271" y="7017089"/>
            <a:ext cx="3206715" cy="55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THREATS</a:t>
            </a:r>
            <a:endParaRPr/>
          </a:p>
        </p:txBody>
      </p:sp>
      <p:pic>
        <p:nvPicPr>
          <p:cNvPr id="343" name="Google Shape;343;p27"/>
          <p:cNvPicPr preferRelativeResize="0"/>
          <p:nvPr/>
        </p:nvPicPr>
        <p:blipFill rotWithShape="1">
          <a:blip r:embed="rId3">
            <a:alphaModFix/>
          </a:blip>
          <a:srcRect t="11166" r="55701"/>
          <a:stretch/>
        </p:blipFill>
        <p:spPr>
          <a:xfrm>
            <a:off x="0" y="1148800"/>
            <a:ext cx="8101499" cy="91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8"/>
          <p:cNvPicPr preferRelativeResize="0"/>
          <p:nvPr/>
        </p:nvPicPr>
        <p:blipFill rotWithShape="1">
          <a:blip r:embed="rId3">
            <a:alphaModFix/>
          </a:blip>
          <a:srcRect l="67894"/>
          <a:stretch/>
        </p:blipFill>
        <p:spPr>
          <a:xfrm>
            <a:off x="12416551" y="-50"/>
            <a:ext cx="5871452" cy="102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 rotWithShape="1">
          <a:blip r:embed="rId4">
            <a:alphaModFix/>
          </a:blip>
          <a:srcRect r="67894"/>
          <a:stretch/>
        </p:blipFill>
        <p:spPr>
          <a:xfrm>
            <a:off x="-3" y="-25"/>
            <a:ext cx="5871452" cy="102870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8"/>
          <p:cNvSpPr txBox="1"/>
          <p:nvPr/>
        </p:nvSpPr>
        <p:spPr>
          <a:xfrm>
            <a:off x="1355661" y="2971765"/>
            <a:ext cx="15576679" cy="324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92" b="0" i="0" u="none" strike="noStrike" cap="none">
                <a:solidFill>
                  <a:srgbClr val="FAD352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123,456,789</a:t>
            </a:r>
            <a:endParaRPr/>
          </a:p>
        </p:txBody>
      </p:sp>
      <p:sp>
        <p:nvSpPr>
          <p:cNvPr id="351" name="Google Shape;351;p28"/>
          <p:cNvSpPr txBox="1"/>
          <p:nvPr/>
        </p:nvSpPr>
        <p:spPr>
          <a:xfrm>
            <a:off x="4257092" y="6348562"/>
            <a:ext cx="977381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29"/>
          <p:cNvGrpSpPr/>
          <p:nvPr/>
        </p:nvGrpSpPr>
        <p:grpSpPr>
          <a:xfrm>
            <a:off x="12269878" y="3133243"/>
            <a:ext cx="3775255" cy="6125057"/>
            <a:chOff x="0" y="-28575"/>
            <a:chExt cx="994306" cy="1613184"/>
          </a:xfrm>
        </p:grpSpPr>
        <p:sp>
          <p:nvSpPr>
            <p:cNvPr id="357" name="Google Shape;357;p29"/>
            <p:cNvSpPr/>
            <p:nvPr/>
          </p:nvSpPr>
          <p:spPr>
            <a:xfrm>
              <a:off x="0" y="0"/>
              <a:ext cx="994306" cy="1584609"/>
            </a:xfrm>
            <a:custGeom>
              <a:avLst/>
              <a:gdLst/>
              <a:ahLst/>
              <a:cxnLst/>
              <a:rect l="l" t="t" r="r" b="b"/>
              <a:pathLst>
                <a:path w="994306" h="1584609" extrusionOk="0">
                  <a:moveTo>
                    <a:pt x="36913" y="0"/>
                  </a:moveTo>
                  <a:lnTo>
                    <a:pt x="957393" y="0"/>
                  </a:lnTo>
                  <a:cubicBezTo>
                    <a:pt x="977780" y="0"/>
                    <a:pt x="994306" y="16526"/>
                    <a:pt x="994306" y="36913"/>
                  </a:cubicBezTo>
                  <a:lnTo>
                    <a:pt x="994306" y="1547696"/>
                  </a:lnTo>
                  <a:cubicBezTo>
                    <a:pt x="994306" y="1568082"/>
                    <a:pt x="977780" y="1584609"/>
                    <a:pt x="957393" y="1584609"/>
                  </a:cubicBezTo>
                  <a:lnTo>
                    <a:pt x="36913" y="1584609"/>
                  </a:lnTo>
                  <a:cubicBezTo>
                    <a:pt x="16526" y="1584609"/>
                    <a:pt x="0" y="1568082"/>
                    <a:pt x="0" y="1547696"/>
                  </a:cubicBezTo>
                  <a:lnTo>
                    <a:pt x="0" y="36913"/>
                  </a:lnTo>
                  <a:cubicBezTo>
                    <a:pt x="0" y="16526"/>
                    <a:pt x="16526" y="0"/>
                    <a:pt x="36913" y="0"/>
                  </a:cubicBezTo>
                  <a:close/>
                </a:path>
              </a:pathLst>
            </a:custGeom>
            <a:solidFill>
              <a:srgbClr val="ACAF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59" name="Google Shape;359;p29"/>
          <p:cNvGraphicFramePr/>
          <p:nvPr/>
        </p:nvGraphicFramePr>
        <p:xfrm>
          <a:off x="12523521" y="5723632"/>
          <a:ext cx="3274600" cy="3165950"/>
        </p:xfrm>
        <a:graphic>
          <a:graphicData uri="http://schemas.openxmlformats.org/drawingml/2006/table">
            <a:tbl>
              <a:tblPr>
                <a:noFill/>
                <a:tableStyleId>{AE95F34E-0F87-4ABA-9C62-C893A9BCD259}</a:tableStyleId>
              </a:tblPr>
              <a:tblGrid>
                <a:gridCol w="327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60" name="Google Shape;360;p29"/>
          <p:cNvGrpSpPr/>
          <p:nvPr/>
        </p:nvGrpSpPr>
        <p:grpSpPr>
          <a:xfrm>
            <a:off x="7256372" y="3133243"/>
            <a:ext cx="3775255" cy="5263379"/>
            <a:chOff x="0" y="-28575"/>
            <a:chExt cx="994306" cy="1386240"/>
          </a:xfrm>
        </p:grpSpPr>
        <p:sp>
          <p:nvSpPr>
            <p:cNvPr id="361" name="Google Shape;361;p29"/>
            <p:cNvSpPr/>
            <p:nvPr/>
          </p:nvSpPr>
          <p:spPr>
            <a:xfrm>
              <a:off x="0" y="0"/>
              <a:ext cx="994306" cy="1357665"/>
            </a:xfrm>
            <a:custGeom>
              <a:avLst/>
              <a:gdLst/>
              <a:ahLst/>
              <a:cxnLst/>
              <a:rect l="l" t="t" r="r" b="b"/>
              <a:pathLst>
                <a:path w="994306" h="1357665" extrusionOk="0">
                  <a:moveTo>
                    <a:pt x="36913" y="0"/>
                  </a:moveTo>
                  <a:lnTo>
                    <a:pt x="957393" y="0"/>
                  </a:lnTo>
                  <a:cubicBezTo>
                    <a:pt x="977780" y="0"/>
                    <a:pt x="994306" y="16526"/>
                    <a:pt x="994306" y="36913"/>
                  </a:cubicBezTo>
                  <a:lnTo>
                    <a:pt x="994306" y="1320752"/>
                  </a:lnTo>
                  <a:cubicBezTo>
                    <a:pt x="994306" y="1341138"/>
                    <a:pt x="977780" y="1357665"/>
                    <a:pt x="957393" y="1357665"/>
                  </a:cubicBezTo>
                  <a:lnTo>
                    <a:pt x="36913" y="1357665"/>
                  </a:lnTo>
                  <a:cubicBezTo>
                    <a:pt x="16526" y="1357665"/>
                    <a:pt x="0" y="1341138"/>
                    <a:pt x="0" y="1320752"/>
                  </a:cubicBezTo>
                  <a:lnTo>
                    <a:pt x="0" y="36913"/>
                  </a:lnTo>
                  <a:cubicBezTo>
                    <a:pt x="0" y="16526"/>
                    <a:pt x="16526" y="0"/>
                    <a:pt x="36913" y="0"/>
                  </a:cubicBezTo>
                  <a:close/>
                </a:path>
              </a:pathLst>
            </a:custGeom>
            <a:solidFill>
              <a:srgbClr val="EDD4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63" name="Google Shape;363;p29"/>
          <p:cNvGraphicFramePr/>
          <p:nvPr/>
        </p:nvGraphicFramePr>
        <p:xfrm>
          <a:off x="7546672" y="5723632"/>
          <a:ext cx="3274600" cy="3049200"/>
        </p:xfrm>
        <a:graphic>
          <a:graphicData uri="http://schemas.openxmlformats.org/drawingml/2006/table">
            <a:tbl>
              <a:tblPr>
                <a:noFill/>
                <a:tableStyleId>{AE95F34E-0F87-4ABA-9C62-C893A9BCD259}</a:tableStyleId>
              </a:tblPr>
              <a:tblGrid>
                <a:gridCol w="327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64" name="Google Shape;364;p29"/>
          <p:cNvGrpSpPr/>
          <p:nvPr/>
        </p:nvGrpSpPr>
        <p:grpSpPr>
          <a:xfrm>
            <a:off x="2322799" y="3133243"/>
            <a:ext cx="3775255" cy="4904667"/>
            <a:chOff x="0" y="-28575"/>
            <a:chExt cx="994306" cy="1291764"/>
          </a:xfrm>
        </p:grpSpPr>
        <p:sp>
          <p:nvSpPr>
            <p:cNvPr id="365" name="Google Shape;365;p29"/>
            <p:cNvSpPr/>
            <p:nvPr/>
          </p:nvSpPr>
          <p:spPr>
            <a:xfrm>
              <a:off x="0" y="0"/>
              <a:ext cx="994306" cy="1263189"/>
            </a:xfrm>
            <a:custGeom>
              <a:avLst/>
              <a:gdLst/>
              <a:ahLst/>
              <a:cxnLst/>
              <a:rect l="l" t="t" r="r" b="b"/>
              <a:pathLst>
                <a:path w="994306" h="1263189" extrusionOk="0">
                  <a:moveTo>
                    <a:pt x="36913" y="0"/>
                  </a:moveTo>
                  <a:lnTo>
                    <a:pt x="957393" y="0"/>
                  </a:lnTo>
                  <a:cubicBezTo>
                    <a:pt x="977780" y="0"/>
                    <a:pt x="994306" y="16526"/>
                    <a:pt x="994306" y="36913"/>
                  </a:cubicBezTo>
                  <a:lnTo>
                    <a:pt x="994306" y="1226277"/>
                  </a:lnTo>
                  <a:cubicBezTo>
                    <a:pt x="994306" y="1246663"/>
                    <a:pt x="977780" y="1263189"/>
                    <a:pt x="957393" y="1263189"/>
                  </a:cubicBezTo>
                  <a:lnTo>
                    <a:pt x="36913" y="1263189"/>
                  </a:lnTo>
                  <a:cubicBezTo>
                    <a:pt x="16526" y="1263189"/>
                    <a:pt x="0" y="1246663"/>
                    <a:pt x="0" y="1226277"/>
                  </a:cubicBezTo>
                  <a:lnTo>
                    <a:pt x="0" y="36913"/>
                  </a:lnTo>
                  <a:cubicBezTo>
                    <a:pt x="0" y="16526"/>
                    <a:pt x="16526" y="0"/>
                    <a:pt x="36913" y="0"/>
                  </a:cubicBezTo>
                  <a:close/>
                </a:path>
              </a:pathLst>
            </a:custGeom>
            <a:solidFill>
              <a:srgbClr val="F29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67" name="Google Shape;367;p29"/>
          <p:cNvGraphicFramePr/>
          <p:nvPr/>
        </p:nvGraphicFramePr>
        <p:xfrm>
          <a:off x="2839862" y="5654007"/>
          <a:ext cx="2741125" cy="3049200"/>
        </p:xfrm>
        <a:graphic>
          <a:graphicData uri="http://schemas.openxmlformats.org/drawingml/2006/table">
            <a:tbl>
              <a:tblPr>
                <a:noFill/>
                <a:tableStyleId>{AE95F34E-0F87-4ABA-9C62-C893A9BCD259}</a:tableStyleId>
              </a:tblPr>
              <a:tblGrid>
                <a:gridCol w="274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927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8" name="Google Shape;368;p29"/>
          <p:cNvSpPr txBox="1"/>
          <p:nvPr/>
        </p:nvSpPr>
        <p:spPr>
          <a:xfrm>
            <a:off x="12507774" y="4052152"/>
            <a:ext cx="3306074" cy="106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$300</a:t>
            </a:r>
            <a:endParaRPr/>
          </a:p>
        </p:txBody>
      </p:sp>
      <p:sp>
        <p:nvSpPr>
          <p:cNvPr id="369" name="Google Shape;369;p29"/>
          <p:cNvSpPr txBox="1"/>
          <p:nvPr/>
        </p:nvSpPr>
        <p:spPr>
          <a:xfrm>
            <a:off x="13006240" y="3704093"/>
            <a:ext cx="2309142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Yearly</a:t>
            </a:r>
            <a:endParaRPr/>
          </a:p>
        </p:txBody>
      </p:sp>
      <p:sp>
        <p:nvSpPr>
          <p:cNvPr id="370" name="Google Shape;370;p29"/>
          <p:cNvSpPr txBox="1"/>
          <p:nvPr/>
        </p:nvSpPr>
        <p:spPr>
          <a:xfrm>
            <a:off x="4703901" y="1146322"/>
            <a:ext cx="8880198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Add a Pricing Page</a:t>
            </a:r>
            <a:endParaRPr/>
          </a:p>
        </p:txBody>
      </p:sp>
      <p:sp>
        <p:nvSpPr>
          <p:cNvPr id="371" name="Google Shape;371;p29"/>
          <p:cNvSpPr txBox="1"/>
          <p:nvPr/>
        </p:nvSpPr>
        <p:spPr>
          <a:xfrm>
            <a:off x="2557390" y="4052152"/>
            <a:ext cx="3306074" cy="106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$20</a:t>
            </a:r>
            <a:endParaRPr/>
          </a:p>
        </p:txBody>
      </p:sp>
      <p:sp>
        <p:nvSpPr>
          <p:cNvPr id="372" name="Google Shape;372;p29"/>
          <p:cNvSpPr txBox="1"/>
          <p:nvPr/>
        </p:nvSpPr>
        <p:spPr>
          <a:xfrm>
            <a:off x="3055856" y="3704093"/>
            <a:ext cx="2309142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Monthly</a:t>
            </a:r>
            <a:endParaRPr/>
          </a:p>
        </p:txBody>
      </p:sp>
      <p:sp>
        <p:nvSpPr>
          <p:cNvPr id="373" name="Google Shape;373;p29"/>
          <p:cNvSpPr txBox="1"/>
          <p:nvPr/>
        </p:nvSpPr>
        <p:spPr>
          <a:xfrm>
            <a:off x="7490963" y="4052152"/>
            <a:ext cx="3306074" cy="106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$30</a:t>
            </a:r>
            <a:endParaRPr/>
          </a:p>
        </p:txBody>
      </p:sp>
      <p:sp>
        <p:nvSpPr>
          <p:cNvPr id="374" name="Google Shape;374;p29"/>
          <p:cNvSpPr txBox="1"/>
          <p:nvPr/>
        </p:nvSpPr>
        <p:spPr>
          <a:xfrm>
            <a:off x="7989429" y="3704093"/>
            <a:ext cx="2309142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Monthly</a:t>
            </a:r>
            <a:endParaRPr/>
          </a:p>
        </p:txBody>
      </p:sp>
      <p:pic>
        <p:nvPicPr>
          <p:cNvPr id="375" name="Google Shape;37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254027">
            <a:off x="-2196187" y="-2088360"/>
            <a:ext cx="4392374" cy="534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9"/>
          <p:cNvPicPr preferRelativeResize="0"/>
          <p:nvPr/>
        </p:nvPicPr>
        <p:blipFill rotWithShape="1">
          <a:blip r:embed="rId4">
            <a:alphaModFix/>
          </a:blip>
          <a:srcRect t="70358" r="86015"/>
          <a:stretch/>
        </p:blipFill>
        <p:spPr>
          <a:xfrm>
            <a:off x="0" y="7237800"/>
            <a:ext cx="2557402" cy="304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9"/>
          <p:cNvPicPr preferRelativeResize="0"/>
          <p:nvPr/>
        </p:nvPicPr>
        <p:blipFill rotWithShape="1">
          <a:blip r:embed="rId4">
            <a:alphaModFix/>
          </a:blip>
          <a:srcRect l="82709" b="26734"/>
          <a:stretch/>
        </p:blipFill>
        <p:spPr>
          <a:xfrm>
            <a:off x="15125900" y="0"/>
            <a:ext cx="3162101" cy="75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468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0"/>
          <p:cNvPicPr preferRelativeResize="0"/>
          <p:nvPr/>
        </p:nvPicPr>
        <p:blipFill rotWithShape="1">
          <a:blip r:embed="rId3">
            <a:alphaModFix/>
          </a:blip>
          <a:srcRect l="14563" t="22912" r="14570" b="11245"/>
          <a:stretch/>
        </p:blipFill>
        <p:spPr>
          <a:xfrm>
            <a:off x="2663725" y="2357025"/>
            <a:ext cx="12960600" cy="677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3" name="Google Shape;383;p30"/>
          <p:cNvSpPr txBox="1"/>
          <p:nvPr/>
        </p:nvSpPr>
        <p:spPr>
          <a:xfrm>
            <a:off x="1236348" y="995362"/>
            <a:ext cx="8433786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About Us</a:t>
            </a:r>
            <a:endParaRPr/>
          </a:p>
        </p:txBody>
      </p:sp>
      <p:sp>
        <p:nvSpPr>
          <p:cNvPr id="384" name="Google Shape;384;p30"/>
          <p:cNvSpPr txBox="1"/>
          <p:nvPr/>
        </p:nvSpPr>
        <p:spPr>
          <a:xfrm>
            <a:off x="10404446" y="8515985"/>
            <a:ext cx="6854854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 </a:t>
            </a:r>
            <a:endParaRPr/>
          </a:p>
        </p:txBody>
      </p:sp>
      <p:sp>
        <p:nvSpPr>
          <p:cNvPr id="385" name="Google Shape;385;p30"/>
          <p:cNvSpPr txBox="1"/>
          <p:nvPr/>
        </p:nvSpPr>
        <p:spPr>
          <a:xfrm>
            <a:off x="14868110" y="494630"/>
            <a:ext cx="2391190" cy="204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2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03</a:t>
            </a:r>
            <a:endParaRPr/>
          </a:p>
        </p:txBody>
      </p:sp>
      <p:pic>
        <p:nvPicPr>
          <p:cNvPr id="386" name="Google Shape;38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05420"/>
            <a:ext cx="4939856" cy="687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t="13623" b="13622"/>
          <a:stretch/>
        </p:blipFill>
        <p:spPr>
          <a:xfrm>
            <a:off x="0" y="0"/>
            <a:ext cx="94204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 txBox="1"/>
          <p:nvPr/>
        </p:nvSpPr>
        <p:spPr>
          <a:xfrm>
            <a:off x="9420402" y="1833560"/>
            <a:ext cx="8867598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Our History</a:t>
            </a:r>
            <a:endParaRPr/>
          </a:p>
        </p:txBody>
      </p:sp>
      <p:sp>
        <p:nvSpPr>
          <p:cNvPr id="393" name="Google Shape;393;p31"/>
          <p:cNvSpPr txBox="1"/>
          <p:nvPr/>
        </p:nvSpPr>
        <p:spPr>
          <a:xfrm>
            <a:off x="11688880" y="5848661"/>
            <a:ext cx="4330642" cy="239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It is mostly presented before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 audience. </a:t>
            </a:r>
            <a:endParaRPr/>
          </a:p>
        </p:txBody>
      </p:sp>
      <p:pic>
        <p:nvPicPr>
          <p:cNvPr id="394" name="Google Shape;394;p31"/>
          <p:cNvPicPr preferRelativeResize="0"/>
          <p:nvPr/>
        </p:nvPicPr>
        <p:blipFill rotWithShape="1">
          <a:blip r:embed="rId4">
            <a:alphaModFix/>
          </a:blip>
          <a:srcRect l="86421" t="39087"/>
          <a:stretch/>
        </p:blipFill>
        <p:spPr>
          <a:xfrm>
            <a:off x="15804725" y="4020800"/>
            <a:ext cx="2483277" cy="62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777873" y="4469242"/>
            <a:ext cx="16732249" cy="4789058"/>
          </a:xfrm>
          <a:custGeom>
            <a:avLst/>
            <a:gdLst/>
            <a:ahLst/>
            <a:cxnLst/>
            <a:rect l="l" t="t" r="r" b="b"/>
            <a:pathLst>
              <a:path w="4406848" h="1261316" extrusionOk="0">
                <a:moveTo>
                  <a:pt x="23597" y="0"/>
                </a:moveTo>
                <a:lnTo>
                  <a:pt x="4383251" y="0"/>
                </a:lnTo>
                <a:cubicBezTo>
                  <a:pt x="4389510" y="0"/>
                  <a:pt x="4395512" y="2486"/>
                  <a:pt x="4399937" y="6912"/>
                </a:cubicBezTo>
                <a:cubicBezTo>
                  <a:pt x="4404362" y="11337"/>
                  <a:pt x="4406848" y="17339"/>
                  <a:pt x="4406848" y="23597"/>
                </a:cubicBezTo>
                <a:lnTo>
                  <a:pt x="4406848" y="1237718"/>
                </a:lnTo>
                <a:cubicBezTo>
                  <a:pt x="4406848" y="1243977"/>
                  <a:pt x="4404362" y="1249979"/>
                  <a:pt x="4399937" y="1254404"/>
                </a:cubicBezTo>
                <a:cubicBezTo>
                  <a:pt x="4395512" y="1258829"/>
                  <a:pt x="4389510" y="1261316"/>
                  <a:pt x="4383251" y="1261316"/>
                </a:cubicBezTo>
                <a:lnTo>
                  <a:pt x="23597" y="1261316"/>
                </a:lnTo>
                <a:cubicBezTo>
                  <a:pt x="17339" y="1261316"/>
                  <a:pt x="11337" y="1258829"/>
                  <a:pt x="6912" y="1254404"/>
                </a:cubicBezTo>
                <a:cubicBezTo>
                  <a:pt x="2486" y="1249979"/>
                  <a:pt x="0" y="1243977"/>
                  <a:pt x="0" y="1237718"/>
                </a:cubicBezTo>
                <a:lnTo>
                  <a:pt x="0" y="23597"/>
                </a:lnTo>
                <a:cubicBezTo>
                  <a:pt x="0" y="17339"/>
                  <a:pt x="2486" y="11337"/>
                  <a:pt x="6912" y="6912"/>
                </a:cubicBezTo>
                <a:cubicBezTo>
                  <a:pt x="11337" y="2486"/>
                  <a:pt x="17339" y="0"/>
                  <a:pt x="23597" y="0"/>
                </a:cubicBezTo>
                <a:close/>
              </a:path>
            </a:pathLst>
          </a:custGeom>
          <a:solidFill>
            <a:srgbClr val="ACA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1491693" y="6083576"/>
            <a:ext cx="3980400" cy="22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Click on the "Canva" button under this presentation preview. 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need to sign in to your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Canva account.</a:t>
            </a:r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1938834" y="3801182"/>
            <a:ext cx="3086100" cy="3303291"/>
            <a:chOff x="0" y="-348514"/>
            <a:chExt cx="812800" cy="870000"/>
          </a:xfrm>
        </p:grpSpPr>
        <p:sp>
          <p:nvSpPr>
            <p:cNvPr id="98" name="Google Shape;98;p14"/>
            <p:cNvSpPr/>
            <p:nvPr/>
          </p:nvSpPr>
          <p:spPr>
            <a:xfrm>
              <a:off x="0" y="0"/>
              <a:ext cx="812800" cy="158044"/>
            </a:xfrm>
            <a:custGeom>
              <a:avLst/>
              <a:gdLst/>
              <a:ahLst/>
              <a:cxnLst/>
              <a:rect l="l" t="t" r="r" b="b"/>
              <a:pathLst>
                <a:path w="812800" h="15804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58044"/>
                  </a:lnTo>
                  <a:lnTo>
                    <a:pt x="0" y="158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9" name="Google Shape;99;p14"/>
            <p:cNvSpPr txBox="1"/>
            <p:nvPr/>
          </p:nvSpPr>
          <p:spPr>
            <a:xfrm>
              <a:off x="0" y="-348514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CANVA</a:t>
              </a:r>
              <a:endParaRPr/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7587105" y="3801270"/>
            <a:ext cx="3086120" cy="3303113"/>
            <a:chOff x="0" y="-57150"/>
            <a:chExt cx="812800" cy="869950"/>
          </a:xfrm>
        </p:grpSpPr>
        <p:sp>
          <p:nvSpPr>
            <p:cNvPr id="101" name="Google Shape;101;p14"/>
            <p:cNvSpPr/>
            <p:nvPr/>
          </p:nvSpPr>
          <p:spPr>
            <a:xfrm>
              <a:off x="0" y="0"/>
              <a:ext cx="812800" cy="158044"/>
            </a:xfrm>
            <a:custGeom>
              <a:avLst/>
              <a:gdLst/>
              <a:ahLst/>
              <a:cxnLst/>
              <a:rect l="l" t="t" r="r" b="b"/>
              <a:pathLst>
                <a:path w="812800" h="15804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58044"/>
                  </a:lnTo>
                  <a:lnTo>
                    <a:pt x="0" y="158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2" name="Google Shape;102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POWERPOINT</a:t>
              </a:r>
              <a:endParaRPr/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12779961" y="3801270"/>
            <a:ext cx="3961423" cy="3303303"/>
            <a:chOff x="0" y="-57150"/>
            <a:chExt cx="1043331" cy="870000"/>
          </a:xfrm>
        </p:grpSpPr>
        <p:sp>
          <p:nvSpPr>
            <p:cNvPr id="104" name="Google Shape;104;p14"/>
            <p:cNvSpPr/>
            <p:nvPr/>
          </p:nvSpPr>
          <p:spPr>
            <a:xfrm>
              <a:off x="0" y="0"/>
              <a:ext cx="1043331" cy="158044"/>
            </a:xfrm>
            <a:custGeom>
              <a:avLst/>
              <a:gdLst/>
              <a:ahLst/>
              <a:cxnLst/>
              <a:rect l="l" t="t" r="r" b="b"/>
              <a:pathLst>
                <a:path w="1043331" h="158044" extrusionOk="0">
                  <a:moveTo>
                    <a:pt x="0" y="0"/>
                  </a:moveTo>
                  <a:lnTo>
                    <a:pt x="1043331" y="0"/>
                  </a:lnTo>
                  <a:lnTo>
                    <a:pt x="1043331" y="158044"/>
                  </a:lnTo>
                  <a:lnTo>
                    <a:pt x="0" y="158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5" name="Google Shape;105;p14"/>
            <p:cNvSpPr txBox="1"/>
            <p:nvPr/>
          </p:nvSpPr>
          <p:spPr>
            <a:xfrm>
              <a:off x="9168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GOOGLE SLIDES</a:t>
              </a:r>
              <a:endParaRPr/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1028700" y="1423495"/>
            <a:ext cx="162306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How to Use This Presentation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976084">
            <a:off x="16187071" y="253524"/>
            <a:ext cx="2646111" cy="347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661998">
            <a:off x="-574405" y="253524"/>
            <a:ext cx="2646111" cy="347341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6620950" y="6083576"/>
            <a:ext cx="5018400" cy="23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Click on the "PowerPoint" button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below this presentation preview. 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Download and install the fonts used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 this presentation as listed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 the next page.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12423021" y="6083576"/>
            <a:ext cx="4675200" cy="23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Click on the "Google Slides" button below this presentation preview. 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Click on "Make a copy."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need to sign in to your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Google account.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2"/>
          <p:cNvPicPr preferRelativeResize="0"/>
          <p:nvPr/>
        </p:nvPicPr>
        <p:blipFill rotWithShape="1">
          <a:blip r:embed="rId3">
            <a:alphaModFix/>
          </a:blip>
          <a:srcRect l="19133" t="1765" r="23791" b="50206"/>
          <a:stretch/>
        </p:blipFill>
        <p:spPr>
          <a:xfrm>
            <a:off x="1302911" y="4005181"/>
            <a:ext cx="3037037" cy="38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2"/>
          <p:cNvPicPr preferRelativeResize="0"/>
          <p:nvPr/>
        </p:nvPicPr>
        <p:blipFill rotWithShape="1">
          <a:blip r:embed="rId4">
            <a:alphaModFix/>
          </a:blip>
          <a:srcRect l="25775" r="10467" b="19528"/>
          <a:stretch/>
        </p:blipFill>
        <p:spPr>
          <a:xfrm>
            <a:off x="5518557" y="4005181"/>
            <a:ext cx="3037037" cy="38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 rotWithShape="1">
          <a:blip r:embed="rId5">
            <a:alphaModFix/>
          </a:blip>
          <a:srcRect l="14386" r="29550" b="29240"/>
          <a:stretch/>
        </p:blipFill>
        <p:spPr>
          <a:xfrm>
            <a:off x="9733304" y="4005181"/>
            <a:ext cx="3037037" cy="38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 rotWithShape="1">
          <a:blip r:embed="rId6">
            <a:alphaModFix/>
          </a:blip>
          <a:srcRect l="14390" t="12554" r="4258" b="18949"/>
          <a:stretch/>
        </p:blipFill>
        <p:spPr>
          <a:xfrm>
            <a:off x="13948052" y="4005181"/>
            <a:ext cx="3037037" cy="3833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32"/>
          <p:cNvGrpSpPr/>
          <p:nvPr/>
        </p:nvGrpSpPr>
        <p:grpSpPr>
          <a:xfrm>
            <a:off x="2171684" y="1109662"/>
            <a:ext cx="13944632" cy="1599572"/>
            <a:chOff x="0" y="0"/>
            <a:chExt cx="18592843" cy="2132762"/>
          </a:xfrm>
        </p:grpSpPr>
        <p:sp>
          <p:nvSpPr>
            <p:cNvPr id="404" name="Google Shape;404;p32"/>
            <p:cNvSpPr txBox="1"/>
            <p:nvPr/>
          </p:nvSpPr>
          <p:spPr>
            <a:xfrm>
              <a:off x="0" y="0"/>
              <a:ext cx="18592843" cy="15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499" b="0" i="0" u="none" strike="noStrike" cap="none">
                  <a:solidFill>
                    <a:srgbClr val="000000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Add a Team Members Page</a:t>
              </a:r>
              <a:endParaRPr/>
            </a:p>
          </p:txBody>
        </p:sp>
        <p:sp>
          <p:nvSpPr>
            <p:cNvPr id="405" name="Google Shape;405;p32"/>
            <p:cNvSpPr txBox="1"/>
            <p:nvPr/>
          </p:nvSpPr>
          <p:spPr>
            <a:xfrm>
              <a:off x="1081493" y="1647834"/>
              <a:ext cx="16429858" cy="4849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Elaborate on what you want to discuss. </a:t>
              </a:r>
              <a:endParaRPr/>
            </a:p>
          </p:txBody>
        </p:sp>
      </p:grpSp>
      <p:sp>
        <p:nvSpPr>
          <p:cNvPr id="406" name="Google Shape;406;p32"/>
          <p:cNvSpPr txBox="1"/>
          <p:nvPr/>
        </p:nvSpPr>
        <p:spPr>
          <a:xfrm>
            <a:off x="1606566" y="8100392"/>
            <a:ext cx="242972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 Name</a:t>
            </a:r>
            <a:endParaRPr/>
          </a:p>
        </p:txBody>
      </p:sp>
      <p:sp>
        <p:nvSpPr>
          <p:cNvPr id="407" name="Google Shape;407;p32"/>
          <p:cNvSpPr txBox="1"/>
          <p:nvPr/>
        </p:nvSpPr>
        <p:spPr>
          <a:xfrm>
            <a:off x="1606566" y="8595692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Title or Position</a:t>
            </a:r>
            <a:endParaRPr/>
          </a:p>
        </p:txBody>
      </p:sp>
      <p:sp>
        <p:nvSpPr>
          <p:cNvPr id="408" name="Google Shape;408;p32"/>
          <p:cNvSpPr txBox="1"/>
          <p:nvPr/>
        </p:nvSpPr>
        <p:spPr>
          <a:xfrm>
            <a:off x="5822212" y="8100392"/>
            <a:ext cx="242972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 Name</a:t>
            </a:r>
            <a:endParaRPr/>
          </a:p>
        </p:txBody>
      </p:sp>
      <p:sp>
        <p:nvSpPr>
          <p:cNvPr id="409" name="Google Shape;409;p32"/>
          <p:cNvSpPr txBox="1"/>
          <p:nvPr/>
        </p:nvSpPr>
        <p:spPr>
          <a:xfrm>
            <a:off x="5822212" y="8595692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Title or Position</a:t>
            </a:r>
            <a:endParaRPr/>
          </a:p>
        </p:txBody>
      </p:sp>
      <p:sp>
        <p:nvSpPr>
          <p:cNvPr id="410" name="Google Shape;410;p32"/>
          <p:cNvSpPr txBox="1"/>
          <p:nvPr/>
        </p:nvSpPr>
        <p:spPr>
          <a:xfrm>
            <a:off x="10036959" y="8100392"/>
            <a:ext cx="242972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 Name</a:t>
            </a:r>
            <a:endParaRPr/>
          </a:p>
        </p:txBody>
      </p:sp>
      <p:sp>
        <p:nvSpPr>
          <p:cNvPr id="411" name="Google Shape;411;p32"/>
          <p:cNvSpPr txBox="1"/>
          <p:nvPr/>
        </p:nvSpPr>
        <p:spPr>
          <a:xfrm>
            <a:off x="10036959" y="8595692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Title or Position</a:t>
            </a:r>
            <a:endParaRPr/>
          </a:p>
        </p:txBody>
      </p:sp>
      <p:sp>
        <p:nvSpPr>
          <p:cNvPr id="412" name="Google Shape;412;p32"/>
          <p:cNvSpPr txBox="1"/>
          <p:nvPr/>
        </p:nvSpPr>
        <p:spPr>
          <a:xfrm>
            <a:off x="14251707" y="8100392"/>
            <a:ext cx="242972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Zilla Slab"/>
                <a:ea typeface="Zilla Slab"/>
                <a:cs typeface="Zilla Slab"/>
                <a:sym typeface="Zilla Slab"/>
              </a:rPr>
              <a:t> Name</a:t>
            </a:r>
            <a:endParaRPr/>
          </a:p>
        </p:txBody>
      </p:sp>
      <p:sp>
        <p:nvSpPr>
          <p:cNvPr id="413" name="Google Shape;413;p32"/>
          <p:cNvSpPr txBox="1"/>
          <p:nvPr/>
        </p:nvSpPr>
        <p:spPr>
          <a:xfrm>
            <a:off x="14251707" y="8595692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Title or Position</a:t>
            </a:r>
            <a:endParaRPr/>
          </a:p>
        </p:txBody>
      </p:sp>
      <p:pic>
        <p:nvPicPr>
          <p:cNvPr id="414" name="Google Shape;41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008462">
            <a:off x="16385887" y="2098656"/>
            <a:ext cx="2945195" cy="608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505787">
            <a:off x="-2185634" y="6666158"/>
            <a:ext cx="2945195" cy="608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3"/>
          <p:cNvPicPr preferRelativeResize="0"/>
          <p:nvPr/>
        </p:nvPicPr>
        <p:blipFill rotWithShape="1">
          <a:blip r:embed="rId3">
            <a:alphaModFix amt="73000"/>
          </a:blip>
          <a:srcRect t="7554" b="806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/>
          <p:nvPr/>
        </p:nvSpPr>
        <p:spPr>
          <a:xfrm>
            <a:off x="2741618" y="6810375"/>
            <a:ext cx="14462416" cy="244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Write an original statement</a:t>
            </a:r>
            <a:endParaRPr/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or inspiring quote</a:t>
            </a:r>
            <a:endParaRPr/>
          </a:p>
        </p:txBody>
      </p:sp>
      <p:sp>
        <p:nvSpPr>
          <p:cNvPr id="422" name="Google Shape;422;p33"/>
          <p:cNvSpPr txBox="1"/>
          <p:nvPr/>
        </p:nvSpPr>
        <p:spPr>
          <a:xfrm>
            <a:off x="4399271" y="6313392"/>
            <a:ext cx="12804764" cy="39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Include a credit, citation, or supporting message</a:t>
            </a:r>
            <a:endParaRPr/>
          </a:p>
        </p:txBody>
      </p:sp>
      <p:pic>
        <p:nvPicPr>
          <p:cNvPr id="423" name="Google Shape;423;p33"/>
          <p:cNvPicPr preferRelativeResize="0"/>
          <p:nvPr/>
        </p:nvPicPr>
        <p:blipFill rotWithShape="1">
          <a:blip r:embed="rId4">
            <a:alphaModFix/>
          </a:blip>
          <a:srcRect r="73920"/>
          <a:stretch/>
        </p:blipFill>
        <p:spPr>
          <a:xfrm>
            <a:off x="0" y="0"/>
            <a:ext cx="47692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3"/>
          <p:cNvPicPr preferRelativeResize="0"/>
          <p:nvPr/>
        </p:nvPicPr>
        <p:blipFill rotWithShape="1">
          <a:blip r:embed="rId5">
            <a:alphaModFix/>
          </a:blip>
          <a:srcRect l="80710"/>
          <a:stretch/>
        </p:blipFill>
        <p:spPr>
          <a:xfrm>
            <a:off x="14760375" y="0"/>
            <a:ext cx="3527624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4"/>
          <p:cNvPicPr preferRelativeResize="0"/>
          <p:nvPr/>
        </p:nvPicPr>
        <p:blipFill rotWithShape="1">
          <a:blip r:embed="rId3">
            <a:alphaModFix/>
          </a:blip>
          <a:srcRect l="33884" t="11166"/>
          <a:stretch/>
        </p:blipFill>
        <p:spPr>
          <a:xfrm>
            <a:off x="6196575" y="1148800"/>
            <a:ext cx="12091423" cy="91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4"/>
          <p:cNvSpPr txBox="1"/>
          <p:nvPr/>
        </p:nvSpPr>
        <p:spPr>
          <a:xfrm>
            <a:off x="1312722" y="1296855"/>
            <a:ext cx="55626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Contact Us</a:t>
            </a:r>
            <a:endParaRPr/>
          </a:p>
        </p:txBody>
      </p:sp>
      <p:sp>
        <p:nvSpPr>
          <p:cNvPr id="431" name="Google Shape;431;p34"/>
          <p:cNvSpPr txBox="1"/>
          <p:nvPr/>
        </p:nvSpPr>
        <p:spPr>
          <a:xfrm>
            <a:off x="1312722" y="5164263"/>
            <a:ext cx="5801458" cy="353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123 Anywhere St., Any City,ST 12345</a:t>
            </a:r>
            <a:endParaRPr/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123-456-7890</a:t>
            </a:r>
            <a:endParaRPr/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hello@reallygreatsite.com</a:t>
            </a:r>
            <a:endParaRPr/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@reallygreatsite</a:t>
            </a:r>
            <a:endParaRPr/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reallygreatsite.com</a:t>
            </a:r>
            <a:endParaRPr/>
          </a:p>
        </p:txBody>
      </p:sp>
      <p:pic>
        <p:nvPicPr>
          <p:cNvPr id="432" name="Google Shape;432;p34"/>
          <p:cNvPicPr preferRelativeResize="0"/>
          <p:nvPr/>
        </p:nvPicPr>
        <p:blipFill rotWithShape="1">
          <a:blip r:embed="rId4">
            <a:alphaModFix/>
          </a:blip>
          <a:srcRect b="21550"/>
          <a:stretch/>
        </p:blipFill>
        <p:spPr>
          <a:xfrm flipH="1">
            <a:off x="6923674" y="-1264976"/>
            <a:ext cx="10585901" cy="1245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/>
          <p:nvPr/>
        </p:nvSpPr>
        <p:spPr>
          <a:xfrm>
            <a:off x="1653085" y="1028700"/>
            <a:ext cx="8229633" cy="822959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2409" b="-3758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8" name="Google Shape;43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940271">
            <a:off x="-2274387" y="6005264"/>
            <a:ext cx="6796674" cy="744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940271">
            <a:off x="-4265673" y="-3308293"/>
            <a:ext cx="6796674" cy="744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622957">
            <a:off x="15524036" y="8234921"/>
            <a:ext cx="6796674" cy="744655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5"/>
          <p:cNvSpPr txBox="1"/>
          <p:nvPr/>
        </p:nvSpPr>
        <p:spPr>
          <a:xfrm>
            <a:off x="7387100" y="5376805"/>
            <a:ext cx="9872200" cy="1148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2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sng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SlidesCarnival for the presentation template</a:t>
            </a:r>
            <a:endParaRPr/>
          </a:p>
          <a:p>
            <a:pPr marL="0" marR="0" lvl="0" indent="0" algn="r" rtl="0">
              <a:lnSpc>
                <a:spcPct val="2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sng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Pexels for the photos</a:t>
            </a:r>
            <a:endParaRPr/>
          </a:p>
        </p:txBody>
      </p:sp>
      <p:sp>
        <p:nvSpPr>
          <p:cNvPr id="442" name="Google Shape;442;p35"/>
          <p:cNvSpPr txBox="1"/>
          <p:nvPr/>
        </p:nvSpPr>
        <p:spPr>
          <a:xfrm>
            <a:off x="11417192" y="1229297"/>
            <a:ext cx="5842108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Credits</a:t>
            </a:r>
            <a:endParaRPr/>
          </a:p>
        </p:txBody>
      </p:sp>
      <p:sp>
        <p:nvSpPr>
          <p:cNvPr id="443" name="Google Shape;443;p35"/>
          <p:cNvSpPr txBox="1"/>
          <p:nvPr/>
        </p:nvSpPr>
        <p:spPr>
          <a:xfrm>
            <a:off x="8603494" y="4193369"/>
            <a:ext cx="8655806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This presentation template is free for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everyone to use thanks to the following: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6"/>
          <p:cNvPicPr preferRelativeResize="0"/>
          <p:nvPr/>
        </p:nvPicPr>
        <p:blipFill rotWithShape="1">
          <a:blip r:embed="rId3">
            <a:alphaModFix/>
          </a:blip>
          <a:srcRect l="11336" t="3400" r="323" b="57659"/>
          <a:stretch/>
        </p:blipFill>
        <p:spPr>
          <a:xfrm>
            <a:off x="2421788" y="2719163"/>
            <a:ext cx="13444424" cy="39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266" y="6868951"/>
            <a:ext cx="2734439" cy="6836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062828" flipH="1">
            <a:off x="17294224" y="629925"/>
            <a:ext cx="2734439" cy="6836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36"/>
          <p:cNvGrpSpPr/>
          <p:nvPr/>
        </p:nvGrpSpPr>
        <p:grpSpPr>
          <a:xfrm>
            <a:off x="3406001" y="7030267"/>
            <a:ext cx="11475997" cy="2196091"/>
            <a:chOff x="0" y="-95250"/>
            <a:chExt cx="15301330" cy="2928122"/>
          </a:xfrm>
        </p:grpSpPr>
        <p:sp>
          <p:nvSpPr>
            <p:cNvPr id="452" name="Google Shape;452;p36"/>
            <p:cNvSpPr txBox="1"/>
            <p:nvPr/>
          </p:nvSpPr>
          <p:spPr>
            <a:xfrm>
              <a:off x="0" y="-95250"/>
              <a:ext cx="15301330" cy="704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F4545"/>
                  </a:solidFill>
                  <a:latin typeface="Zilla Slab Medium"/>
                  <a:ea typeface="Zilla Slab Medium"/>
                  <a:cs typeface="Zilla Slab Medium"/>
                  <a:sym typeface="Zilla Slab Medium"/>
                </a:rPr>
                <a:t>This presentation template uses the following free fonts:</a:t>
              </a:r>
              <a:endParaRPr/>
            </a:p>
          </p:txBody>
        </p:sp>
        <p:sp>
          <p:nvSpPr>
            <p:cNvPr id="453" name="Google Shape;453;p36"/>
            <p:cNvSpPr txBox="1"/>
            <p:nvPr/>
          </p:nvSpPr>
          <p:spPr>
            <a:xfrm>
              <a:off x="3571475" y="992727"/>
              <a:ext cx="8158380" cy="1840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Titles: Zilla Slab Medium</a:t>
              </a:r>
              <a:endParaRPr/>
            </a:p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Headers: Zilla Slab Medium</a:t>
              </a:r>
              <a:endParaRPr/>
            </a:p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Body Copy: Lato</a:t>
              </a:r>
              <a:endParaRPr/>
            </a:p>
          </p:txBody>
        </p:sp>
      </p:grpSp>
      <p:sp>
        <p:nvSpPr>
          <p:cNvPr id="454" name="Google Shape;454;p36"/>
          <p:cNvSpPr txBox="1"/>
          <p:nvPr/>
        </p:nvSpPr>
        <p:spPr>
          <a:xfrm>
            <a:off x="2894705" y="901180"/>
            <a:ext cx="1249859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Fonts In this Presentation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9710" y="1626948"/>
            <a:ext cx="5328580" cy="12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935398">
            <a:off x="-529154" y="774865"/>
            <a:ext cx="3115707" cy="586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892290">
            <a:off x="15961847" y="1214220"/>
            <a:ext cx="3238311" cy="593690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2626519" y="3690129"/>
            <a:ext cx="13034963" cy="247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Free templates for all</a:t>
            </a:r>
            <a:endParaRPr/>
          </a:p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your presentation needs</a:t>
            </a:r>
            <a:endParaRPr/>
          </a:p>
        </p:txBody>
      </p:sp>
      <p:sp>
        <p:nvSpPr>
          <p:cNvPr id="463" name="Google Shape;463;p37"/>
          <p:cNvSpPr txBox="1"/>
          <p:nvPr/>
        </p:nvSpPr>
        <p:spPr>
          <a:xfrm>
            <a:off x="706998" y="8152141"/>
            <a:ext cx="383904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PowerPoint, Google</a:t>
            </a:r>
            <a:endParaRPr/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Slides, and Canva</a:t>
            </a:r>
            <a:endParaRPr/>
          </a:p>
        </p:txBody>
      </p:sp>
      <p:sp>
        <p:nvSpPr>
          <p:cNvPr id="464" name="Google Shape;464;p37"/>
          <p:cNvSpPr txBox="1"/>
          <p:nvPr/>
        </p:nvSpPr>
        <p:spPr>
          <a:xfrm>
            <a:off x="5051985" y="8152141"/>
            <a:ext cx="383904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100% free for personal</a:t>
            </a:r>
            <a:endParaRPr/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or commercial use</a:t>
            </a:r>
            <a:endParaRPr/>
          </a:p>
        </p:txBody>
      </p:sp>
      <p:sp>
        <p:nvSpPr>
          <p:cNvPr id="465" name="Google Shape;465;p37"/>
          <p:cNvSpPr txBox="1"/>
          <p:nvPr/>
        </p:nvSpPr>
        <p:spPr>
          <a:xfrm>
            <a:off x="9396973" y="8152141"/>
            <a:ext cx="383904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Ready to use, professional,</a:t>
            </a:r>
            <a:endParaRPr/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and customizable</a:t>
            </a:r>
            <a:endParaRPr/>
          </a:p>
        </p:txBody>
      </p:sp>
      <p:sp>
        <p:nvSpPr>
          <p:cNvPr id="466" name="Google Shape;466;p37"/>
          <p:cNvSpPr txBox="1"/>
          <p:nvPr/>
        </p:nvSpPr>
        <p:spPr>
          <a:xfrm>
            <a:off x="13741960" y="8152141"/>
            <a:ext cx="383904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Blow your audience away</a:t>
            </a:r>
            <a:endParaRPr/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with attractive visuals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8"/>
          <p:cNvSpPr txBox="1"/>
          <p:nvPr/>
        </p:nvSpPr>
        <p:spPr>
          <a:xfrm>
            <a:off x="937234" y="1118640"/>
            <a:ext cx="4287606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Resource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Page</a:t>
            </a:r>
            <a:endParaRPr/>
          </a:p>
        </p:txBody>
      </p:sp>
      <p:sp>
        <p:nvSpPr>
          <p:cNvPr id="472" name="Google Shape;472;p38"/>
          <p:cNvSpPr txBox="1"/>
          <p:nvPr/>
        </p:nvSpPr>
        <p:spPr>
          <a:xfrm>
            <a:off x="937234" y="7030085"/>
            <a:ext cx="5059131" cy="222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 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page before presenting. </a:t>
            </a:r>
            <a:endParaRPr/>
          </a:p>
        </p:txBody>
      </p:sp>
      <p:pic>
        <p:nvPicPr>
          <p:cNvPr id="473" name="Google Shape;4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3741" y="6598139"/>
            <a:ext cx="680065" cy="128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89391" y="1196625"/>
            <a:ext cx="444598" cy="111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15039" y="8128229"/>
            <a:ext cx="775630" cy="15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5090" y="938906"/>
            <a:ext cx="1147727" cy="162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8736506" y="678738"/>
            <a:ext cx="1015073" cy="214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551186" y="974982"/>
            <a:ext cx="751949" cy="155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20013" y="795624"/>
            <a:ext cx="699297" cy="191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811568" y="4668550"/>
            <a:ext cx="1051890" cy="146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68775" y="1105718"/>
            <a:ext cx="1062865" cy="129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76953" y="2694728"/>
            <a:ext cx="744757" cy="187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11365" y="6511566"/>
            <a:ext cx="1094534" cy="1454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93736" y="2981218"/>
            <a:ext cx="1040046" cy="130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flipH="1">
            <a:off x="14778520" y="4715852"/>
            <a:ext cx="1155826" cy="13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558033" y="8211318"/>
            <a:ext cx="667960" cy="133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116171" y="8192671"/>
            <a:ext cx="1008689" cy="137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flipH="1">
            <a:off x="6453450" y="8352446"/>
            <a:ext cx="810365" cy="1053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3903392" y="3200361"/>
            <a:ext cx="615284" cy="86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6430091" y="4841460"/>
            <a:ext cx="1118835" cy="111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3359203" y="4626543"/>
            <a:ext cx="923571" cy="1548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645560" y="3173423"/>
            <a:ext cx="433982" cy="921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 flipH="1">
            <a:off x="16680847" y="8161594"/>
            <a:ext cx="678538" cy="143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6680847" y="3018623"/>
            <a:ext cx="671555" cy="1231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5342526" y="3085845"/>
            <a:ext cx="514470" cy="109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flipH="1">
            <a:off x="9805744" y="3006543"/>
            <a:ext cx="447359" cy="125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8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6527230" y="830568"/>
            <a:ext cx="978788" cy="184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8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157632" y="3093231"/>
            <a:ext cx="824262" cy="108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8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 rot="3443993">
            <a:off x="14839713" y="1176904"/>
            <a:ext cx="1150938" cy="115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8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410997" y="4756250"/>
            <a:ext cx="1692340" cy="128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8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8082923" y="6956722"/>
            <a:ext cx="1026751" cy="56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8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2593027" y="6832132"/>
            <a:ext cx="812959" cy="8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8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8058724" y="8211318"/>
            <a:ext cx="816126" cy="133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8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 flipH="1">
            <a:off x="9786698" y="6628198"/>
            <a:ext cx="745815" cy="122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8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9669759" y="8108278"/>
            <a:ext cx="930448" cy="143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8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 flipH="1">
            <a:off x="11209536" y="6638987"/>
            <a:ext cx="706467" cy="11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8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 rot="147858">
            <a:off x="14110637" y="6590087"/>
            <a:ext cx="558910" cy="129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8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5374197" y="6628198"/>
            <a:ext cx="712519" cy="122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 flipH="1">
            <a:off x="6477275" y="4651784"/>
            <a:ext cx="762714" cy="149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735734" y="4686002"/>
            <a:ext cx="967032" cy="142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8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1448836" y="1191768"/>
            <a:ext cx="1023359" cy="112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9"/>
          <p:cNvSpPr txBox="1"/>
          <p:nvPr/>
        </p:nvSpPr>
        <p:spPr>
          <a:xfrm>
            <a:off x="937234" y="1118640"/>
            <a:ext cx="5059131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Resource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Page</a:t>
            </a:r>
            <a:endParaRPr/>
          </a:p>
        </p:txBody>
      </p:sp>
      <p:sp>
        <p:nvSpPr>
          <p:cNvPr id="517" name="Google Shape;517;p39"/>
          <p:cNvSpPr txBox="1"/>
          <p:nvPr/>
        </p:nvSpPr>
        <p:spPr>
          <a:xfrm>
            <a:off x="937234" y="7030085"/>
            <a:ext cx="5059131" cy="222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 these design resources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 your Canva Presentation.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Don't forget to delete this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page before presenting. </a:t>
            </a:r>
            <a:endParaRPr/>
          </a:p>
        </p:txBody>
      </p:sp>
      <p:pic>
        <p:nvPicPr>
          <p:cNvPr id="518" name="Google Shape;51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0635" y="1296506"/>
            <a:ext cx="832459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0402" y="1223415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0022" y="1148450"/>
            <a:ext cx="70473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26255" y="1296506"/>
            <a:ext cx="1164950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437664" y="1223415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755141" y="1148450"/>
            <a:ext cx="111994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727285" y="1148450"/>
            <a:ext cx="675298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27649" y="1148450"/>
            <a:ext cx="732340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95596" y="3160161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09205" y="3160161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522814" y="3160161"/>
            <a:ext cx="856263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26752" y="3156018"/>
            <a:ext cx="714074" cy="87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988501" y="3160161"/>
            <a:ext cx="903609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343183" y="3160161"/>
            <a:ext cx="757464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805497" y="3160161"/>
            <a:ext cx="857832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030508" y="3261166"/>
            <a:ext cx="1110978" cy="66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919492" y="5075679"/>
            <a:ext cx="885701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557592" y="5075679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071694" y="5075679"/>
            <a:ext cx="761703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585796" y="5075679"/>
            <a:ext cx="76031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098514" y="5075679"/>
            <a:ext cx="827938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678851" y="5075679"/>
            <a:ext cx="614902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046152" y="5141871"/>
            <a:ext cx="1095335" cy="6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908250" y="6774906"/>
            <a:ext cx="914303" cy="81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259938" y="6742257"/>
            <a:ext cx="642709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340032" y="6742257"/>
            <a:ext cx="827027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9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604444" y="6742257"/>
            <a:ext cx="644312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9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1686141" y="6834435"/>
            <a:ext cx="1158432" cy="69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9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3281958" y="6742257"/>
            <a:ext cx="1117135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9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4836478" y="6742257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9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6155384" y="6742257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9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114742" y="8574782"/>
            <a:ext cx="424245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9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158616" y="8574782"/>
            <a:ext cx="61056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9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9388813" y="8574782"/>
            <a:ext cx="68079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9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0689240" y="8574782"/>
            <a:ext cx="39701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9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1705882" y="8574782"/>
            <a:ext cx="78829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9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3113804" y="8574782"/>
            <a:ext cx="963470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9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4696902" y="8675330"/>
            <a:ext cx="838854" cy="5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9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6249120" y="8574782"/>
            <a:ext cx="689398" cy="788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249979">
            <a:off x="15208227" y="737235"/>
            <a:ext cx="1505018" cy="320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79497" flipH="1">
            <a:off x="1532439" y="737235"/>
            <a:ext cx="1505018" cy="3208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5"/>
          <p:cNvGrpSpPr/>
          <p:nvPr/>
        </p:nvGrpSpPr>
        <p:grpSpPr>
          <a:xfrm>
            <a:off x="2240005" y="5343490"/>
            <a:ext cx="2133021" cy="2142582"/>
            <a:chOff x="1813" y="0"/>
            <a:chExt cx="809173" cy="812800"/>
          </a:xfrm>
        </p:grpSpPr>
        <p:sp>
          <p:nvSpPr>
            <p:cNvPr id="118" name="Google Shape;118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5"/>
          <p:cNvGrpSpPr/>
          <p:nvPr/>
        </p:nvGrpSpPr>
        <p:grpSpPr>
          <a:xfrm>
            <a:off x="8077488" y="5343490"/>
            <a:ext cx="2133021" cy="2142582"/>
            <a:chOff x="1813" y="0"/>
            <a:chExt cx="809173" cy="812800"/>
          </a:xfrm>
        </p:grpSpPr>
        <p:sp>
          <p:nvSpPr>
            <p:cNvPr id="121" name="Google Shape;121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13670768" y="5343490"/>
            <a:ext cx="2133021" cy="2142582"/>
            <a:chOff x="1813" y="0"/>
            <a:chExt cx="809173" cy="812800"/>
          </a:xfrm>
        </p:grpSpPr>
        <p:sp>
          <p:nvSpPr>
            <p:cNvPr id="124" name="Google Shape;124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4A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5"/>
          <p:cNvSpPr txBox="1"/>
          <p:nvPr/>
        </p:nvSpPr>
        <p:spPr>
          <a:xfrm>
            <a:off x="7490963" y="4403436"/>
            <a:ext cx="3306074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Our Process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7490963" y="7924222"/>
            <a:ext cx="3306074" cy="69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2229633" y="5730460"/>
            <a:ext cx="2153769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01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8067115" y="5730460"/>
            <a:ext cx="2153769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02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13660396" y="5730460"/>
            <a:ext cx="2153769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03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1653481" y="7924222"/>
            <a:ext cx="3306074" cy="69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you want to discuss.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12840042" y="4403436"/>
            <a:ext cx="379447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About Us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3084244" y="7924222"/>
            <a:ext cx="3306074" cy="69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4053554" y="1515640"/>
            <a:ext cx="10180892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Table Of Contents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1653526" y="4403436"/>
            <a:ext cx="3306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latin typeface="Zilla Slab Medium"/>
                <a:ea typeface="Zilla Slab Medium"/>
                <a:cs typeface="Zilla Slab Medium"/>
                <a:sym typeface="Zilla Slab Medium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468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6"/>
          <p:cNvPicPr preferRelativeResize="0"/>
          <p:nvPr/>
        </p:nvPicPr>
        <p:blipFill rotWithShape="1">
          <a:blip r:embed="rId3">
            <a:alphaModFix/>
          </a:blip>
          <a:srcRect l="14563" t="22912" r="14570" b="11245"/>
          <a:stretch/>
        </p:blipFill>
        <p:spPr>
          <a:xfrm>
            <a:off x="2663725" y="2357025"/>
            <a:ext cx="12960600" cy="677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240386" y="5743433"/>
            <a:ext cx="2846726" cy="602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02574">
            <a:off x="12736974" y="4950651"/>
            <a:ext cx="1684827" cy="30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1236348" y="995362"/>
            <a:ext cx="8433786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Introduction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10404446" y="8515985"/>
            <a:ext cx="6854854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 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14868110" y="494630"/>
            <a:ext cx="2391190" cy="204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2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/>
          <p:cNvPicPr preferRelativeResize="0"/>
          <p:nvPr/>
        </p:nvPicPr>
        <p:blipFill rotWithShape="1">
          <a:blip r:embed="rId3">
            <a:alphaModFix/>
          </a:blip>
          <a:srcRect l="755" r="755"/>
          <a:stretch/>
        </p:blipFill>
        <p:spPr>
          <a:xfrm>
            <a:off x="0" y="0"/>
            <a:ext cx="10746587" cy="727423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11328475" y="2237014"/>
            <a:ext cx="6512713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Welcome To</a:t>
            </a:r>
            <a:endParaRPr/>
          </a:p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Presentation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198680" y="8243519"/>
            <a:ext cx="10349227" cy="88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I'm Rain, and I'll be sharing with you my beautiful ideas.</a:t>
            </a:r>
            <a:endParaRPr/>
          </a:p>
          <a:p>
            <a:pPr marL="0" marR="0" lvl="0" indent="0" algn="ct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Follow me at @reallygreatsite to learn more. </a:t>
            </a:r>
            <a:endParaRPr/>
          </a:p>
        </p:txBody>
      </p:sp>
      <p:grpSp>
        <p:nvGrpSpPr>
          <p:cNvPr id="153" name="Google Shape;153;p17"/>
          <p:cNvGrpSpPr/>
          <p:nvPr/>
        </p:nvGrpSpPr>
        <p:grpSpPr>
          <a:xfrm>
            <a:off x="10745773" y="7165743"/>
            <a:ext cx="7542227" cy="3194596"/>
            <a:chOff x="0" y="-28575"/>
            <a:chExt cx="1986430" cy="841375"/>
          </a:xfrm>
        </p:grpSpPr>
        <p:sp>
          <p:nvSpPr>
            <p:cNvPr id="154" name="Google Shape;154;p17"/>
            <p:cNvSpPr/>
            <p:nvPr/>
          </p:nvSpPr>
          <p:spPr>
            <a:xfrm>
              <a:off x="0" y="0"/>
              <a:ext cx="1986430" cy="807395"/>
            </a:xfrm>
            <a:custGeom>
              <a:avLst/>
              <a:gdLst/>
              <a:ahLst/>
              <a:cxnLst/>
              <a:rect l="l" t="t" r="r" b="b"/>
              <a:pathLst>
                <a:path w="1986430" h="807395" extrusionOk="0">
                  <a:moveTo>
                    <a:pt x="0" y="0"/>
                  </a:moveTo>
                  <a:lnTo>
                    <a:pt x="1986430" y="0"/>
                  </a:lnTo>
                  <a:lnTo>
                    <a:pt x="1986430" y="807395"/>
                  </a:lnTo>
                  <a:lnTo>
                    <a:pt x="0" y="807395"/>
                  </a:lnTo>
                  <a:close/>
                </a:path>
              </a:pathLst>
            </a:custGeom>
            <a:solidFill>
              <a:srgbClr val="EDD468"/>
            </a:solidFill>
            <a:ln>
              <a:noFill/>
            </a:ln>
          </p:spPr>
        </p:sp>
        <p:sp>
          <p:nvSpPr>
            <p:cNvPr id="155" name="Google Shape;155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" name="Google Shape;1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31203">
            <a:off x="14740196" y="5885829"/>
            <a:ext cx="1556483" cy="330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 l="35214" t="39127" r="28951" b="402"/>
          <a:stretch/>
        </p:blipFill>
        <p:spPr>
          <a:xfrm>
            <a:off x="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9144000" y="1580298"/>
            <a:ext cx="91440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Our Company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11423938" y="7023641"/>
            <a:ext cx="45841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What we do? 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11423938" y="4756625"/>
            <a:ext cx="45841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Who we are?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11423938" y="5569696"/>
            <a:ext cx="4584125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Briefly elaborate on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you want to discuss. 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11423938" y="7836695"/>
            <a:ext cx="4584125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Briefly elaborate on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you want to discuss. 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61456" y="5955141"/>
            <a:ext cx="4392374" cy="534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254027">
            <a:off x="-2196187" y="-1259665"/>
            <a:ext cx="4392374" cy="5344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9"/>
          <p:cNvGrpSpPr/>
          <p:nvPr/>
        </p:nvGrpSpPr>
        <p:grpSpPr>
          <a:xfrm>
            <a:off x="9144000" y="-108496"/>
            <a:ext cx="9144000" cy="10395496"/>
            <a:chOff x="0" y="-28575"/>
            <a:chExt cx="2408296" cy="2737908"/>
          </a:xfrm>
        </p:grpSpPr>
        <p:sp>
          <p:nvSpPr>
            <p:cNvPr id="174" name="Google Shape;174;p19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D468"/>
            </a:solidFill>
            <a:ln>
              <a:noFill/>
            </a:ln>
          </p:spPr>
        </p:sp>
        <p:sp>
          <p:nvSpPr>
            <p:cNvPr id="175" name="Google Shape;175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 l="59502" t="25280" r="9564" b="19726"/>
          <a:stretch/>
        </p:blipFill>
        <p:spPr>
          <a:xfrm>
            <a:off x="10887450" y="2600425"/>
            <a:ext cx="5657100" cy="565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l="9533" t="25280" r="59533" b="19726"/>
          <a:stretch/>
        </p:blipFill>
        <p:spPr>
          <a:xfrm>
            <a:off x="1743425" y="2600425"/>
            <a:ext cx="5657100" cy="565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186704">
            <a:off x="-3450966" y="-440073"/>
            <a:ext cx="5461736" cy="71522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0" y="933450"/>
            <a:ext cx="91440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Mission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2279938" y="8814863"/>
            <a:ext cx="458412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Enter your grand vision statement!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11423938" y="8814863"/>
            <a:ext cx="4584125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Enter your grand vision statement!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9578728" y="933450"/>
            <a:ext cx="8274543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Vision</a:t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179187">
            <a:off x="15950169" y="4373297"/>
            <a:ext cx="3267075" cy="547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EB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20"/>
          <p:cNvCxnSpPr/>
          <p:nvPr/>
        </p:nvCxnSpPr>
        <p:spPr>
          <a:xfrm>
            <a:off x="0" y="6373826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FF454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748" y="5764583"/>
            <a:ext cx="2149708" cy="118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4910" y="5507553"/>
            <a:ext cx="1694445" cy="16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5">
            <a:alphaModFix/>
          </a:blip>
          <a:srcRect b="63315"/>
          <a:stretch/>
        </p:blipFill>
        <p:spPr>
          <a:xfrm>
            <a:off x="6188696" y="5684055"/>
            <a:ext cx="1721973" cy="134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 rotWithShape="1">
          <a:blip r:embed="rId6">
            <a:alphaModFix/>
          </a:blip>
          <a:srcRect b="66718"/>
          <a:stretch/>
        </p:blipFill>
        <p:spPr>
          <a:xfrm>
            <a:off x="14890688" y="5684055"/>
            <a:ext cx="1755421" cy="124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4200683" y="1262062"/>
            <a:ext cx="9886634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Add a Timeline Page</a:t>
            </a:r>
            <a:endParaRPr/>
          </a:p>
        </p:txBody>
      </p:sp>
      <p:sp>
        <p:nvSpPr>
          <p:cNvPr id="194" name="Google Shape;194;p20"/>
          <p:cNvSpPr txBox="1"/>
          <p:nvPr/>
        </p:nvSpPr>
        <p:spPr>
          <a:xfrm>
            <a:off x="837139" y="4371094"/>
            <a:ext cx="33649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Add a main point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837139" y="7630357"/>
            <a:ext cx="3364925" cy="73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</a:t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5253405" y="4371094"/>
            <a:ext cx="33649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Add a main point</a:t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5253405" y="7630357"/>
            <a:ext cx="3364925" cy="73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9669671" y="4371094"/>
            <a:ext cx="33649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Add a main point</a:t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9669671" y="7630357"/>
            <a:ext cx="3364925" cy="73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14085936" y="4371094"/>
            <a:ext cx="33649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0" i="0" u="none" strike="noStrike" cap="none">
                <a:solidFill>
                  <a:srgbClr val="FF4545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Add a main point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14085936" y="7630357"/>
            <a:ext cx="3364925" cy="73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468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1"/>
          <p:cNvPicPr preferRelativeResize="0"/>
          <p:nvPr/>
        </p:nvPicPr>
        <p:blipFill rotWithShape="1">
          <a:blip r:embed="rId3">
            <a:alphaModFix/>
          </a:blip>
          <a:srcRect l="14563" t="22912" r="14570" b="11245"/>
          <a:stretch/>
        </p:blipFill>
        <p:spPr>
          <a:xfrm>
            <a:off x="2663750" y="2357025"/>
            <a:ext cx="12960600" cy="677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1236348" y="995362"/>
            <a:ext cx="8433786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Our Process</a:t>
            </a: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10404446" y="8515985"/>
            <a:ext cx="6854854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Elaborate on what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you want to discuss. </a:t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14868110" y="494630"/>
            <a:ext cx="2391190" cy="204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2" b="0" i="0" u="none" strike="noStrike" cap="none">
                <a:solidFill>
                  <a:srgbClr val="000000"/>
                </a:solidFill>
                <a:latin typeface="Zilla Slab Medium"/>
                <a:ea typeface="Zilla Slab Medium"/>
                <a:cs typeface="Zilla Slab Medium"/>
                <a:sym typeface="Zilla Slab Medium"/>
              </a:rPr>
              <a:t>02</a:t>
            </a:r>
            <a:endParaRPr/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6348" y="6010611"/>
            <a:ext cx="3032349" cy="427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798725">
            <a:off x="15070378" y="3263957"/>
            <a:ext cx="4377844" cy="4377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824</Words>
  <Application>Microsoft Macintosh PowerPoint</Application>
  <PresentationFormat>自定义</PresentationFormat>
  <Paragraphs>223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Zilla Slab Medium</vt:lpstr>
      <vt:lpstr>Lato</vt:lpstr>
      <vt:lpstr>Calibri</vt:lpstr>
      <vt:lpstr>Arial</vt:lpstr>
      <vt:lpstr>Zilla Slab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2023-07-18T16:18:13Z</dcterms:modified>
</cp:coreProperties>
</file>